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61619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586854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33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Electric 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Duarte Ferro Lopes</cp:lastModifiedBy>
  <cp:revision>9</cp:revision>
  <dcterms:created xsi:type="dcterms:W3CDTF">2022-06-27T14:51:49Z</dcterms:created>
  <dcterms:modified xsi:type="dcterms:W3CDTF">2022-06-28T14:05:25Z</dcterms:modified>
</cp:coreProperties>
</file>