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B432-3086-36D2-DF00-B40B235D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F2C47-8A6E-B461-BBAA-FA0E7375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619872-B83A-4D1D-3BB1-5246C44A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38736-787D-2E0F-AAD3-1C05AE8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F5168B-FD85-D05F-7B12-1E559856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03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E0AF1-0125-D0F4-8A40-E7747260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45CDF0-2F0A-A6AA-1D68-E86401E0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B48417-870A-DE25-0EAA-9FBB66F9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8EE1C6-614B-2E3B-C166-0D2B2171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ECFEA9-BF8B-DE42-0F9E-B1EA48C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24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F9EC78-505C-6F35-210A-CCF4BCE70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7B21192-B95F-83A7-514F-1F2E5AC5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5AC3F1-63FE-F930-BB2D-E755E3E2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482DF0-A357-4384-C148-2227E0E7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478AE8-5825-3E27-57CC-407E2D9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809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2BE2-EFBA-08CD-8A1E-27E9BB27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351F80-54BD-48E6-F58F-1238C17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0C3742-39BE-F744-64E0-4C551F6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70EBFC-17D1-8EAC-B53F-4F730D16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4B4425-6C92-6691-F2D4-2633F9D9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80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D8C93-894E-4223-28CD-17F0D92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FC5328-797D-6B22-1689-D591F898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D12066-409A-F657-5585-6EFB089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EF86-4314-23E4-8F79-AD822B96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EACD02-82B6-D4EF-D137-8D4838F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495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C7E5-C1EE-7362-68E9-1D11DE67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A244E8-82EA-EE4E-7BDA-508B94AE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172815-B308-F191-0470-FF496873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7F69FB-75B4-97CA-0A85-4C0EAD1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45C3D2-EB02-7600-95ED-E4338948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A48CE3-3759-B583-92B9-FC64322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27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EA81-A9B7-7D80-AB26-469F952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BE0E11-2443-6FBA-36E6-422C4329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0B83AF-7963-DA3A-1F71-4211282B1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4EFF1E3-D265-0572-0E66-2480BB0D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DF15AB-52FB-7C8F-31CC-423319217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2FEC21-E08C-B837-6AB9-5CCA425F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EE11F70-469C-9523-7703-712A6A05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E5B782F-F7FD-3CB7-9E08-6E1CBD0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00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7C12-3546-6110-A979-516394DA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59A98-8124-A2DF-8E86-DEFD9AC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EC6B34B-2042-8FA8-C65B-9E5E3C8F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7908C3-3235-E91A-0157-E4FB97C6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44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0E94AE-FFBC-033B-0C50-4EA7A07C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A2ABB6-305B-F1FE-B5AD-5C65D9BF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096D4-0F41-DF94-D570-DB31B93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7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7282-4668-6C5D-3DE7-D4DE0E85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F6FB77-8C84-1E38-83EA-3F7EEEDB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6F0094C-5AB4-695B-10A8-29AD25AB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29B4E6-6111-5D09-98C2-2219829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A346AB-F711-5989-9BBC-CF0A4ECB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3D8650-8D06-8D8D-1A80-46FE0FDA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74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B7CE-CBBD-61E6-58F4-B9F7BDB2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950662D-CA5F-E0B5-AB93-008078EFF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EB3CBF-359D-D5E9-F1E3-1A635913A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9240C9-4B95-932F-4FE5-F190B05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C7E92E-93DB-EF9F-3E41-46E8DF5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4A27C8-A557-D713-17D0-48C6738A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47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87F05A0-9CB5-155C-8738-10607867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31968B-6859-9E62-3DFF-2170A4AF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2E6B75-B8AC-6388-A1F2-0DA5032D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496ABC-161B-2CE0-B087-A52651F98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B9E913-2C69-83F5-5878-C6CBE789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7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737856" cy="5358158"/>
            <a:chOff x="2124236" y="803945"/>
            <a:chExt cx="6737856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510280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4368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2" y="3161275"/>
                <a:ext cx="495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2,4m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608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512755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616199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Baggage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01768" y="1183760"/>
              <a:ext cx="1696900" cy="2223748"/>
              <a:chOff x="3779698" y="803945"/>
              <a:chExt cx="1696900" cy="2223748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Electric Rotor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39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737856" cy="5358158"/>
            <a:chOff x="2124236" y="803945"/>
            <a:chExt cx="6737856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510280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4368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2" y="3161275"/>
                <a:ext cx="495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2,4m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608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512755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586854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Bagagem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01768" y="1183760"/>
              <a:ext cx="1696900" cy="2223748"/>
              <a:chOff x="3779698" y="803945"/>
              <a:chExt cx="1696900" cy="2223748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Rotor Elétrico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9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647188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Baggage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00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Wings and Vertical Stabilizer (electric rotors are not displayed)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7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647188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Bagagem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33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Asas e estabilizador vertical (os rotores elétricos não se encontram representados)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3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787470"/>
            <a:ext cx="6684761" cy="4930996"/>
            <a:chOff x="1913721" y="787470"/>
            <a:chExt cx="6684761" cy="49309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787470"/>
              <a:ext cx="6657090" cy="4930996"/>
              <a:chOff x="2237954" y="820421"/>
              <a:chExt cx="6657090" cy="493099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20421"/>
                <a:ext cx="6657090" cy="4723095"/>
                <a:chOff x="2205002" y="803945"/>
                <a:chExt cx="6657090" cy="472309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48232"/>
                  <a:ext cx="5538906" cy="3678808"/>
                  <a:chOff x="3203563" y="990982"/>
                  <a:chExt cx="5538906" cy="367880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510280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173966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Passengers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779698" y="803945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901768" y="1183760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Electric Rotor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684595" y="392944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690568" y="498819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453512" y="413960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453512" y="540098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Emergency 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6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787470"/>
            <a:ext cx="6684761" cy="4930996"/>
            <a:chOff x="1913721" y="787470"/>
            <a:chExt cx="6684761" cy="49309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787470"/>
              <a:ext cx="6657090" cy="4930996"/>
              <a:chOff x="2237954" y="820421"/>
              <a:chExt cx="6657090" cy="493099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20421"/>
                <a:ext cx="6657090" cy="4723095"/>
                <a:chOff x="2205002" y="803945"/>
                <a:chExt cx="6657090" cy="472309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48232"/>
                  <a:ext cx="5538906" cy="3678808"/>
                  <a:chOff x="3203563" y="990982"/>
                  <a:chExt cx="5538906" cy="367880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510280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173966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Passageiros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779698" y="803945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901768" y="1183760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Rotor Elétrico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684595" y="392944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690568" y="498819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453512" y="413960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453512" y="540098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Saída de Emergência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Magalhães Chaffilla</dc:creator>
  <cp:lastModifiedBy>Duarte Ferro Lopes</cp:lastModifiedBy>
  <cp:revision>12</cp:revision>
  <dcterms:created xsi:type="dcterms:W3CDTF">2022-06-27T14:51:49Z</dcterms:created>
  <dcterms:modified xsi:type="dcterms:W3CDTF">2022-06-28T14:35:21Z</dcterms:modified>
</cp:coreProperties>
</file>