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AB432-3086-36D2-DF00-B40B235D1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8F2C47-8A6E-B461-BBAA-FA0E73750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A619872-B83A-4D1D-3BB1-5246C44A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238736-787D-2E0F-AAD3-1C05AE8B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F5168B-FD85-D05F-7B12-1E559856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5032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E0AF1-0125-D0F4-8A40-E7747260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745CDF0-2F0A-A6AA-1D68-E86401E0D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8B48417-870A-DE25-0EAA-9FBB66F9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8EE1C6-614B-2E3B-C166-0D2B2171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2ECFEA9-BF8B-DE42-0F9E-B1EA48C6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2248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F9EC78-505C-6F35-210A-CCF4BCE70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7B21192-B95F-83A7-514F-1F2E5AC58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35AC3F1-63FE-F930-BB2D-E755E3E2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482DF0-A357-4384-C148-2227E0E7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478AE8-5825-3E27-57CC-407E2D91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809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E2BE2-EFBA-08CD-8A1E-27E9BB27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351F80-54BD-48E6-F58F-1238C1771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0C3742-39BE-F744-64E0-4C551F6E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270EBFC-17D1-8EAC-B53F-4F730D16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4B4425-6C92-6691-F2D4-2633F9D9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807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D8C93-894E-4223-28CD-17F0D921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EFC5328-797D-6B22-1689-D591F8987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1D12066-409A-F657-5585-6EFB089C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F9EF86-4314-23E4-8F79-AD822B96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EACD02-82B6-D4EF-D137-8D4838FE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495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FC7E5-C1EE-7362-68E9-1D11DE67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A244E8-82EA-EE4E-7BDA-508B94AE1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5172815-B308-F191-0470-FF496873D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17F69FB-75B4-97CA-0A85-4C0EAD15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645C3D2-EB02-7600-95ED-E4338948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CA48CE3-3759-B583-92B9-FC643226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278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CEA81-A9B7-7D80-AB26-469F9523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8BE0E11-2443-6FBA-36E6-422C43295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10B83AF-7963-DA3A-1F71-4211282B1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4EFF1E3-D265-0572-0E66-2480BB0D1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7DF15AB-52FB-7C8F-31CC-423319217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72FEC21-E08C-B837-6AB9-5CCA425F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EE11F70-469C-9523-7703-712A6A05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E5B782F-F7FD-3CB7-9E08-6E1CBD02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800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97C12-3546-6110-A979-516394DA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4159A98-8124-A2DF-8E86-DEFD9AC3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EC6B34B-2042-8FA8-C65B-9E5E3C8F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97908C3-3235-E91A-0157-E4FB97C6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444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D0E94AE-FFBC-033B-0C50-4EA7A07C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0A2ABB6-305B-F1FE-B5AD-5C65D9BF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86096D4-0F41-DF94-D570-DB31B93C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709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77282-4668-6C5D-3DE7-D4DE0E85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F6FB77-8C84-1E38-83EA-3F7EEEDB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6F0094C-5AB4-695B-10A8-29AD25AB8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529B4E6-6111-5D09-98C2-22198290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7A346AB-F711-5989-9BBC-CF0A4ECB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B3D8650-8D06-8D8D-1A80-46FE0FDA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741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7B7CE-CBBD-61E6-58F4-B9F7BDB2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950662D-CA5F-E0B5-AB93-008078EFF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4EB3CBF-359D-D5E9-F1E3-1A635913A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79240C9-4B95-932F-4FE5-F190B053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FC7E92E-93DB-EF9F-3E41-46E8DF58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24A27C8-A557-D713-17D0-48C6738A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647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87F05A0-9CB5-155C-8738-10607867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31968B-6859-9E62-3DFF-2170A4AFB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2E6B75-B8AC-6388-A1F2-0DA5032DA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F496ABC-161B-2CE0-B087-A52651F98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B9E913-2C69-83F5-5878-C6CBE7896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67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B3BEEB5-D039-7BAA-4AE4-476AA991CF53}"/>
              </a:ext>
            </a:extLst>
          </p:cNvPr>
          <p:cNvGrpSpPr/>
          <p:nvPr/>
        </p:nvGrpSpPr>
        <p:grpSpPr>
          <a:xfrm>
            <a:off x="2157188" y="820421"/>
            <a:ext cx="6737856" cy="5358158"/>
            <a:chOff x="2124236" y="803945"/>
            <a:chExt cx="6737856" cy="5358158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55802BBD-1F89-388F-C1AC-ADCAA0B69B40}"/>
                </a:ext>
              </a:extLst>
            </p:cNvPr>
            <p:cNvGrpSpPr/>
            <p:nvPr/>
          </p:nvGrpSpPr>
          <p:grpSpPr>
            <a:xfrm>
              <a:off x="2124236" y="1290692"/>
              <a:ext cx="6503909" cy="4871411"/>
              <a:chOff x="2124236" y="1290692"/>
              <a:chExt cx="6503909" cy="4871411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7D681D2C-1226-68D3-E858-81DF708ADBF9}"/>
                  </a:ext>
                </a:extLst>
              </p:cNvPr>
              <p:cNvGrpSpPr/>
              <p:nvPr/>
            </p:nvGrpSpPr>
            <p:grpSpPr>
              <a:xfrm flipH="1">
                <a:off x="3089239" y="1848232"/>
                <a:ext cx="5538906" cy="3678808"/>
                <a:chOff x="3203563" y="990982"/>
                <a:chExt cx="5538906" cy="3678808"/>
              </a:xfrm>
            </p:grpSpPr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9E6BDAEE-2DF3-B4FD-6729-0E9FE57D7A76}"/>
                    </a:ext>
                  </a:extLst>
                </p:cNvPr>
                <p:cNvSpPr/>
                <p:nvPr/>
              </p:nvSpPr>
              <p:spPr>
                <a:xfrm>
                  <a:off x="3510280" y="990982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9" name="Retângulo 8">
                  <a:extLst>
                    <a:ext uri="{FF2B5EF4-FFF2-40B4-BE49-F238E27FC236}">
                      <a16:creationId xmlns:a16="http://schemas.microsoft.com/office/drawing/2014/main" id="{064401E6-1760-7B57-FA17-A25A90420738}"/>
                    </a:ext>
                  </a:extLst>
                </p:cNvPr>
                <p:cNvSpPr/>
                <p:nvPr/>
              </p:nvSpPr>
              <p:spPr>
                <a:xfrm>
                  <a:off x="6173966" y="990982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A8A3E4C9-41B0-CAE7-7F23-19CECA504009}"/>
                    </a:ext>
                  </a:extLst>
                </p:cNvPr>
                <p:cNvSpPr/>
                <p:nvPr/>
              </p:nvSpPr>
              <p:spPr>
                <a:xfrm>
                  <a:off x="4119217" y="3269974"/>
                  <a:ext cx="3988905" cy="139346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7" name="Fluxograma: Atraso 6">
                  <a:extLst>
                    <a:ext uri="{FF2B5EF4-FFF2-40B4-BE49-F238E27FC236}">
                      <a16:creationId xmlns:a16="http://schemas.microsoft.com/office/drawing/2014/main" id="{A6DF496E-F81E-8138-F775-0BB5981FBC7C}"/>
                    </a:ext>
                  </a:extLst>
                </p:cNvPr>
                <p:cNvSpPr/>
                <p:nvPr/>
              </p:nvSpPr>
              <p:spPr>
                <a:xfrm flipH="1">
                  <a:off x="3203563" y="3269974"/>
                  <a:ext cx="915654" cy="1393466"/>
                </a:xfrm>
                <a:custGeom>
                  <a:avLst/>
                  <a:gdLst>
                    <a:gd name="connsiteX0" fmla="*/ 0 w 915642"/>
                    <a:gd name="connsiteY0" fmla="*/ 0 h 1393466"/>
                    <a:gd name="connsiteX1" fmla="*/ 457821 w 915642"/>
                    <a:gd name="connsiteY1" fmla="*/ 0 h 1393466"/>
                    <a:gd name="connsiteX2" fmla="*/ 915642 w 915642"/>
                    <a:gd name="connsiteY2" fmla="*/ 696733 h 1393466"/>
                    <a:gd name="connsiteX3" fmla="*/ 457821 w 915642"/>
                    <a:gd name="connsiteY3" fmla="*/ 1393466 h 1393466"/>
                    <a:gd name="connsiteX4" fmla="*/ 0 w 915642"/>
                    <a:gd name="connsiteY4" fmla="*/ 1393466 h 1393466"/>
                    <a:gd name="connsiteX5" fmla="*/ 0 w 915642"/>
                    <a:gd name="connsiteY5" fmla="*/ 0 h 1393466"/>
                    <a:gd name="connsiteX0" fmla="*/ 0 w 921802"/>
                    <a:gd name="connsiteY0" fmla="*/ 0 h 1393466"/>
                    <a:gd name="connsiteX1" fmla="*/ 162546 w 921802"/>
                    <a:gd name="connsiteY1" fmla="*/ 9525 h 1393466"/>
                    <a:gd name="connsiteX2" fmla="*/ 915642 w 921802"/>
                    <a:gd name="connsiteY2" fmla="*/ 696733 h 1393466"/>
                    <a:gd name="connsiteX3" fmla="*/ 457821 w 921802"/>
                    <a:gd name="connsiteY3" fmla="*/ 1393466 h 1393466"/>
                    <a:gd name="connsiteX4" fmla="*/ 0 w 921802"/>
                    <a:gd name="connsiteY4" fmla="*/ 1393466 h 1393466"/>
                    <a:gd name="connsiteX5" fmla="*/ 0 w 921802"/>
                    <a:gd name="connsiteY5" fmla="*/ 0 h 1393466"/>
                    <a:gd name="connsiteX0" fmla="*/ 0 w 917247"/>
                    <a:gd name="connsiteY0" fmla="*/ 0 h 1393466"/>
                    <a:gd name="connsiteX1" fmla="*/ 319709 w 917247"/>
                    <a:gd name="connsiteY1" fmla="*/ 4762 h 1393466"/>
                    <a:gd name="connsiteX2" fmla="*/ 915642 w 917247"/>
                    <a:gd name="connsiteY2" fmla="*/ 696733 h 1393466"/>
                    <a:gd name="connsiteX3" fmla="*/ 457821 w 917247"/>
                    <a:gd name="connsiteY3" fmla="*/ 1393466 h 1393466"/>
                    <a:gd name="connsiteX4" fmla="*/ 0 w 917247"/>
                    <a:gd name="connsiteY4" fmla="*/ 1393466 h 1393466"/>
                    <a:gd name="connsiteX5" fmla="*/ 0 w 917247"/>
                    <a:gd name="connsiteY5" fmla="*/ 0 h 1393466"/>
                    <a:gd name="connsiteX0" fmla="*/ 0 w 917247"/>
                    <a:gd name="connsiteY0" fmla="*/ 0 h 1395582"/>
                    <a:gd name="connsiteX1" fmla="*/ 319709 w 917247"/>
                    <a:gd name="connsiteY1" fmla="*/ 4762 h 1395582"/>
                    <a:gd name="connsiteX2" fmla="*/ 915642 w 917247"/>
                    <a:gd name="connsiteY2" fmla="*/ 696733 h 1395582"/>
                    <a:gd name="connsiteX3" fmla="*/ 457821 w 917247"/>
                    <a:gd name="connsiteY3" fmla="*/ 1393466 h 1395582"/>
                    <a:gd name="connsiteX4" fmla="*/ 0 w 917247"/>
                    <a:gd name="connsiteY4" fmla="*/ 1393466 h 1395582"/>
                    <a:gd name="connsiteX5" fmla="*/ 0 w 917247"/>
                    <a:gd name="connsiteY5" fmla="*/ 0 h 1395582"/>
                    <a:gd name="connsiteX0" fmla="*/ 0 w 916004"/>
                    <a:gd name="connsiteY0" fmla="*/ 0 h 1395582"/>
                    <a:gd name="connsiteX1" fmla="*/ 319709 w 916004"/>
                    <a:gd name="connsiteY1" fmla="*/ 4762 h 1395582"/>
                    <a:gd name="connsiteX2" fmla="*/ 915642 w 916004"/>
                    <a:gd name="connsiteY2" fmla="*/ 696733 h 1395582"/>
                    <a:gd name="connsiteX3" fmla="*/ 391146 w 916004"/>
                    <a:gd name="connsiteY3" fmla="*/ 1393466 h 1395582"/>
                    <a:gd name="connsiteX4" fmla="*/ 0 w 916004"/>
                    <a:gd name="connsiteY4" fmla="*/ 1393466 h 1395582"/>
                    <a:gd name="connsiteX5" fmla="*/ 0 w 916004"/>
                    <a:gd name="connsiteY5" fmla="*/ 0 h 1395582"/>
                    <a:gd name="connsiteX0" fmla="*/ 0 w 915678"/>
                    <a:gd name="connsiteY0" fmla="*/ 0 h 1399561"/>
                    <a:gd name="connsiteX1" fmla="*/ 319709 w 915678"/>
                    <a:gd name="connsiteY1" fmla="*/ 4762 h 1399561"/>
                    <a:gd name="connsiteX2" fmla="*/ 915642 w 915678"/>
                    <a:gd name="connsiteY2" fmla="*/ 696733 h 1399561"/>
                    <a:gd name="connsiteX3" fmla="*/ 343521 w 915678"/>
                    <a:gd name="connsiteY3" fmla="*/ 1398228 h 1399561"/>
                    <a:gd name="connsiteX4" fmla="*/ 0 w 915678"/>
                    <a:gd name="connsiteY4" fmla="*/ 1393466 h 1399561"/>
                    <a:gd name="connsiteX5" fmla="*/ 0 w 915678"/>
                    <a:gd name="connsiteY5" fmla="*/ 0 h 1399561"/>
                    <a:gd name="connsiteX0" fmla="*/ 0 w 915654"/>
                    <a:gd name="connsiteY0" fmla="*/ 0 h 1393466"/>
                    <a:gd name="connsiteX1" fmla="*/ 319709 w 915654"/>
                    <a:gd name="connsiteY1" fmla="*/ 4762 h 1393466"/>
                    <a:gd name="connsiteX2" fmla="*/ 915642 w 915654"/>
                    <a:gd name="connsiteY2" fmla="*/ 696733 h 1393466"/>
                    <a:gd name="connsiteX3" fmla="*/ 333996 w 915654"/>
                    <a:gd name="connsiteY3" fmla="*/ 1391878 h 1393466"/>
                    <a:gd name="connsiteX4" fmla="*/ 0 w 915654"/>
                    <a:gd name="connsiteY4" fmla="*/ 1393466 h 1393466"/>
                    <a:gd name="connsiteX5" fmla="*/ 0 w 915654"/>
                    <a:gd name="connsiteY5" fmla="*/ 0 h 1393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5654" h="1393466">
                      <a:moveTo>
                        <a:pt x="0" y="0"/>
                      </a:moveTo>
                      <a:cubicBezTo>
                        <a:pt x="152607" y="0"/>
                        <a:pt x="167102" y="4762"/>
                        <a:pt x="319709" y="4762"/>
                      </a:cubicBezTo>
                      <a:cubicBezTo>
                        <a:pt x="572557" y="4762"/>
                        <a:pt x="913261" y="465547"/>
                        <a:pt x="915642" y="696733"/>
                      </a:cubicBezTo>
                      <a:cubicBezTo>
                        <a:pt x="918023" y="927919"/>
                        <a:pt x="586844" y="1391878"/>
                        <a:pt x="333996" y="1391878"/>
                      </a:cubicBezTo>
                      <a:lnTo>
                        <a:pt x="0" y="13934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10" name="Fluxograma: Atraso 9">
                  <a:extLst>
                    <a:ext uri="{FF2B5EF4-FFF2-40B4-BE49-F238E27FC236}">
                      <a16:creationId xmlns:a16="http://schemas.microsoft.com/office/drawing/2014/main" id="{A0E66709-B77D-F6EA-3038-FEA15EC45FDC}"/>
                    </a:ext>
                  </a:extLst>
                </p:cNvPr>
                <p:cNvSpPr/>
                <p:nvPr/>
              </p:nvSpPr>
              <p:spPr>
                <a:xfrm>
                  <a:off x="8108124" y="3263624"/>
                  <a:ext cx="634345" cy="1406166"/>
                </a:xfrm>
                <a:custGeom>
                  <a:avLst/>
                  <a:gdLst>
                    <a:gd name="connsiteX0" fmla="*/ 0 w 608937"/>
                    <a:gd name="connsiteY0" fmla="*/ 0 h 1393466"/>
                    <a:gd name="connsiteX1" fmla="*/ 304469 w 608937"/>
                    <a:gd name="connsiteY1" fmla="*/ 0 h 1393466"/>
                    <a:gd name="connsiteX2" fmla="*/ 608938 w 608937"/>
                    <a:gd name="connsiteY2" fmla="*/ 696733 h 1393466"/>
                    <a:gd name="connsiteX3" fmla="*/ 304469 w 608937"/>
                    <a:gd name="connsiteY3" fmla="*/ 1393466 h 1393466"/>
                    <a:gd name="connsiteX4" fmla="*/ 0 w 608937"/>
                    <a:gd name="connsiteY4" fmla="*/ 1393466 h 1393466"/>
                    <a:gd name="connsiteX5" fmla="*/ 0 w 608937"/>
                    <a:gd name="connsiteY5" fmla="*/ 0 h 1393466"/>
                    <a:gd name="connsiteX0" fmla="*/ 0 w 634338"/>
                    <a:gd name="connsiteY0" fmla="*/ 0 h 1393466"/>
                    <a:gd name="connsiteX1" fmla="*/ 304469 w 634338"/>
                    <a:gd name="connsiteY1" fmla="*/ 0 h 1393466"/>
                    <a:gd name="connsiteX2" fmla="*/ 634338 w 634338"/>
                    <a:gd name="connsiteY2" fmla="*/ 696733 h 1393466"/>
                    <a:gd name="connsiteX3" fmla="*/ 304469 w 634338"/>
                    <a:gd name="connsiteY3" fmla="*/ 1393466 h 1393466"/>
                    <a:gd name="connsiteX4" fmla="*/ 0 w 634338"/>
                    <a:gd name="connsiteY4" fmla="*/ 1393466 h 1393466"/>
                    <a:gd name="connsiteX5" fmla="*/ 0 w 634338"/>
                    <a:gd name="connsiteY5" fmla="*/ 0 h 1393466"/>
                    <a:gd name="connsiteX0" fmla="*/ 0 w 635654"/>
                    <a:gd name="connsiteY0" fmla="*/ 0 h 1399816"/>
                    <a:gd name="connsiteX1" fmla="*/ 304469 w 635654"/>
                    <a:gd name="connsiteY1" fmla="*/ 0 h 1399816"/>
                    <a:gd name="connsiteX2" fmla="*/ 634338 w 635654"/>
                    <a:gd name="connsiteY2" fmla="*/ 696733 h 1399816"/>
                    <a:gd name="connsiteX3" fmla="*/ 193344 w 635654"/>
                    <a:gd name="connsiteY3" fmla="*/ 1399816 h 1399816"/>
                    <a:gd name="connsiteX4" fmla="*/ 0 w 635654"/>
                    <a:gd name="connsiteY4" fmla="*/ 1393466 h 1399816"/>
                    <a:gd name="connsiteX5" fmla="*/ 0 w 635654"/>
                    <a:gd name="connsiteY5" fmla="*/ 0 h 1399816"/>
                    <a:gd name="connsiteX0" fmla="*/ 0 w 636413"/>
                    <a:gd name="connsiteY0" fmla="*/ 0 h 1402991"/>
                    <a:gd name="connsiteX1" fmla="*/ 304469 w 636413"/>
                    <a:gd name="connsiteY1" fmla="*/ 0 h 1402991"/>
                    <a:gd name="connsiteX2" fmla="*/ 634338 w 636413"/>
                    <a:gd name="connsiteY2" fmla="*/ 696733 h 1402991"/>
                    <a:gd name="connsiteX3" fmla="*/ 161594 w 636413"/>
                    <a:gd name="connsiteY3" fmla="*/ 1402991 h 1402991"/>
                    <a:gd name="connsiteX4" fmla="*/ 0 w 636413"/>
                    <a:gd name="connsiteY4" fmla="*/ 1393466 h 1402991"/>
                    <a:gd name="connsiteX5" fmla="*/ 0 w 636413"/>
                    <a:gd name="connsiteY5" fmla="*/ 0 h 1402991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45"/>
                    <a:gd name="connsiteY0" fmla="*/ 635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6350 h 1406166"/>
                    <a:gd name="connsiteX0" fmla="*/ 0 w 634345"/>
                    <a:gd name="connsiteY0" fmla="*/ 1270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12700 h 1406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4345" h="1406166">
                      <a:moveTo>
                        <a:pt x="0" y="12700"/>
                      </a:moveTo>
                      <a:lnTo>
                        <a:pt x="15544" y="0"/>
                      </a:lnTo>
                      <a:cubicBezTo>
                        <a:pt x="367848" y="203200"/>
                        <a:pt x="635926" y="468722"/>
                        <a:pt x="634338" y="703083"/>
                      </a:cubicBezTo>
                      <a:cubicBezTo>
                        <a:pt x="632751" y="937444"/>
                        <a:pt x="532948" y="1095016"/>
                        <a:pt x="6019" y="1406166"/>
                      </a:cubicBezTo>
                      <a:lnTo>
                        <a:pt x="0" y="1399816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  <p:cxnSp>
            <p:nvCxnSpPr>
              <p:cNvPr id="15" name="Conexão reta unidirecional 14">
                <a:extLst>
                  <a:ext uri="{FF2B5EF4-FFF2-40B4-BE49-F238E27FC236}">
                    <a16:creationId xmlns:a16="http://schemas.microsoft.com/office/drawing/2014/main" id="{F90A9094-5456-DBD3-62EA-2C5F8D8D8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239" y="5903457"/>
                <a:ext cx="63434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xão reta unidirecional 16">
                <a:extLst>
                  <a:ext uri="{FF2B5EF4-FFF2-40B4-BE49-F238E27FC236}">
                    <a16:creationId xmlns:a16="http://schemas.microsoft.com/office/drawing/2014/main" id="{78C63AE2-344E-EEFA-93FD-CFB3A713B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579" y="5903457"/>
                <a:ext cx="398891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xão reta unidirecional 18">
                <a:extLst>
                  <a:ext uri="{FF2B5EF4-FFF2-40B4-BE49-F238E27FC236}">
                    <a16:creationId xmlns:a16="http://schemas.microsoft.com/office/drawing/2014/main" id="{3BE345FA-D6BF-D8CB-C93E-9F22C6E52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8018" y="5903457"/>
                <a:ext cx="92012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9A6EBA8-79F0-3504-F755-FA72871098E5}"/>
                  </a:ext>
                </a:extLst>
              </p:cNvPr>
              <p:cNvSpPr txBox="1"/>
              <p:nvPr/>
            </p:nvSpPr>
            <p:spPr>
              <a:xfrm>
                <a:off x="3211147" y="5903457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1m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A107752-3E17-449A-B6FC-D9A926B7B91F}"/>
                  </a:ext>
                </a:extLst>
              </p:cNvPr>
              <p:cNvSpPr txBox="1"/>
              <p:nvPr/>
            </p:nvSpPr>
            <p:spPr>
              <a:xfrm>
                <a:off x="5468759" y="5903457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6,5m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283D22E-680B-0FA9-6C47-D1D6A41F743F}"/>
                  </a:ext>
                </a:extLst>
              </p:cNvPr>
              <p:cNvSpPr txBox="1"/>
              <p:nvPr/>
            </p:nvSpPr>
            <p:spPr>
              <a:xfrm>
                <a:off x="7921042" y="5915882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1,5m</a:t>
                </a: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16B3F30-6887-0963-1EB6-4EA146B684FD}"/>
                  </a:ext>
                </a:extLst>
              </p:cNvPr>
              <p:cNvSpPr txBox="1"/>
              <p:nvPr/>
            </p:nvSpPr>
            <p:spPr>
              <a:xfrm>
                <a:off x="2124236" y="4700846"/>
                <a:ext cx="5719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2,25m</a:t>
                </a:r>
              </a:p>
            </p:txBody>
          </p:sp>
          <p:cxnSp>
            <p:nvCxnSpPr>
              <p:cNvPr id="25" name="Conexão reta unidirecional 24">
                <a:extLst>
                  <a:ext uri="{FF2B5EF4-FFF2-40B4-BE49-F238E27FC236}">
                    <a16:creationId xmlns:a16="http://schemas.microsoft.com/office/drawing/2014/main" id="{0F063953-BAC6-B0A8-18F9-4A12259FD0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8062" y="4127224"/>
                <a:ext cx="8150" cy="139981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unidirecional 27">
                <a:extLst>
                  <a:ext uri="{FF2B5EF4-FFF2-40B4-BE49-F238E27FC236}">
                    <a16:creationId xmlns:a16="http://schemas.microsoft.com/office/drawing/2014/main" id="{20B6322D-93E5-44CA-5D09-08F6EFF96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2193" y="1477839"/>
                <a:ext cx="12268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B893C3E-898F-5D6B-C3EB-05A0936510AD}"/>
                  </a:ext>
                </a:extLst>
              </p:cNvPr>
              <p:cNvSpPr txBox="1"/>
              <p:nvPr/>
            </p:nvSpPr>
            <p:spPr>
              <a:xfrm>
                <a:off x="4194151" y="1290692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2m</a:t>
                </a:r>
              </a:p>
            </p:txBody>
          </p:sp>
          <p:cxnSp>
            <p:nvCxnSpPr>
              <p:cNvPr id="31" name="Conexão reta unidirecional 30">
                <a:extLst>
                  <a:ext uri="{FF2B5EF4-FFF2-40B4-BE49-F238E27FC236}">
                    <a16:creationId xmlns:a16="http://schemas.microsoft.com/office/drawing/2014/main" id="{7E01C044-6A50-6821-2625-B580110A4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9199" y="3407496"/>
                <a:ext cx="143686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F32BD15-E608-B88B-E493-57BAEC41FD88}"/>
                  </a:ext>
                </a:extLst>
              </p:cNvPr>
              <p:cNvSpPr txBox="1"/>
              <p:nvPr/>
            </p:nvSpPr>
            <p:spPr>
              <a:xfrm>
                <a:off x="6142382" y="3161275"/>
                <a:ext cx="495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2,4m</a:t>
                </a:r>
              </a:p>
            </p:txBody>
          </p:sp>
          <p:cxnSp>
            <p:nvCxnSpPr>
              <p:cNvPr id="33" name="Conexão reta unidirecional 32">
                <a:extLst>
                  <a:ext uri="{FF2B5EF4-FFF2-40B4-BE49-F238E27FC236}">
                    <a16:creationId xmlns:a16="http://schemas.microsoft.com/office/drawing/2014/main" id="{05DF97F4-7FDC-A8C8-0B23-5D046F202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4608" y="3816251"/>
                <a:ext cx="12268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E24BB762-6DA3-AC75-4E51-F9B51ECCE308}"/>
                  </a:ext>
                </a:extLst>
              </p:cNvPr>
              <p:cNvSpPr txBox="1"/>
              <p:nvPr/>
            </p:nvSpPr>
            <p:spPr>
              <a:xfrm>
                <a:off x="7512755" y="3621346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2m</a:t>
                </a:r>
              </a:p>
            </p:txBody>
          </p:sp>
        </p:grp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6943E87C-8474-1CD7-B77F-275FCB6DD712}"/>
                </a:ext>
              </a:extLst>
            </p:cNvPr>
            <p:cNvGrpSpPr/>
            <p:nvPr/>
          </p:nvGrpSpPr>
          <p:grpSpPr>
            <a:xfrm>
              <a:off x="3924251" y="4256426"/>
              <a:ext cx="2117268" cy="288000"/>
              <a:chOff x="3924251" y="4256426"/>
              <a:chExt cx="2117268" cy="288000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940D367-2F15-6FDB-F707-AE2FE3392466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B5224A88-713B-CD1F-1529-67D389DFBD58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7EBC3461-4AE7-0B83-700D-B6F164B815B0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EBEBE159-84D9-B6A1-6C65-C87BE4A09315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D19FFEEF-D3C7-F18A-9562-395A4D44FE90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CA821DE-A524-5743-15A4-153C6786628A}"/>
                </a:ext>
              </a:extLst>
            </p:cNvPr>
            <p:cNvGrpSpPr/>
            <p:nvPr/>
          </p:nvGrpSpPr>
          <p:grpSpPr>
            <a:xfrm>
              <a:off x="3931484" y="5113273"/>
              <a:ext cx="2117268" cy="288000"/>
              <a:chOff x="3924251" y="4256426"/>
              <a:chExt cx="2117268" cy="288000"/>
            </a:xfrm>
          </p:grpSpPr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31DE9993-1867-0EAB-4826-1FC9BCA933B0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841E6150-441D-FB38-A8A5-E97C17886390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88B94301-C8D6-3A7C-5E3E-1E5DB8DA4CBE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560F2F22-E6E7-4CAB-EDB8-45F44493033C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1F31C486-DC80-82B9-22AC-FE96B00C7C53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A27D8E75-4212-D5F7-B3F6-16E76DE1FDEB}"/>
                </a:ext>
              </a:extLst>
            </p:cNvPr>
            <p:cNvSpPr/>
            <p:nvPr/>
          </p:nvSpPr>
          <p:spPr>
            <a:xfrm>
              <a:off x="7261774" y="4679956"/>
              <a:ext cx="288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8D67063C-48C5-FF04-A8C5-C34AC364D713}"/>
                </a:ext>
              </a:extLst>
            </p:cNvPr>
            <p:cNvGrpSpPr/>
            <p:nvPr/>
          </p:nvGrpSpPr>
          <p:grpSpPr>
            <a:xfrm>
              <a:off x="3449626" y="4679956"/>
              <a:ext cx="236878" cy="301108"/>
              <a:chOff x="3376808" y="4679956"/>
              <a:chExt cx="236878" cy="301108"/>
            </a:xfrm>
          </p:grpSpPr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7A34D659-AC35-F4A8-EF6A-7C1FC82B0A0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6C71B25D-2C6A-7E4D-94C0-BE22893BEBD4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199F49F5-B4AD-8C2E-E67C-8ED715583132}"/>
                </a:ext>
              </a:extLst>
            </p:cNvPr>
            <p:cNvSpPr txBox="1"/>
            <p:nvPr/>
          </p:nvSpPr>
          <p:spPr>
            <a:xfrm rot="16200000">
              <a:off x="2881744" y="4616199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Batteries</a:t>
              </a:r>
            </a:p>
          </p:txBody>
        </p: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091CE335-E499-CC18-515B-3C2F7EA68F5C}"/>
                </a:ext>
              </a:extLst>
            </p:cNvPr>
            <p:cNvGrpSpPr/>
            <p:nvPr/>
          </p:nvGrpSpPr>
          <p:grpSpPr>
            <a:xfrm>
              <a:off x="7238571" y="4228264"/>
              <a:ext cx="342500" cy="369276"/>
              <a:chOff x="3376808" y="4679956"/>
              <a:chExt cx="236878" cy="301108"/>
            </a:xfrm>
          </p:grpSpPr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34711423-849C-6D63-74A3-04C569B30CC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5" name="Retângulo: Cantos Arredondados 64">
                <a:extLst>
                  <a:ext uri="{FF2B5EF4-FFF2-40B4-BE49-F238E27FC236}">
                    <a16:creationId xmlns:a16="http://schemas.microsoft.com/office/drawing/2014/main" id="{18DE8F5A-070C-FDC2-EF85-422C710908D9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C3CBAF37-AD37-6869-3113-B96E948C069F}"/>
                </a:ext>
              </a:extLst>
            </p:cNvPr>
            <p:cNvGrpSpPr/>
            <p:nvPr/>
          </p:nvGrpSpPr>
          <p:grpSpPr>
            <a:xfrm>
              <a:off x="7238571" y="5059095"/>
              <a:ext cx="342500" cy="369276"/>
              <a:chOff x="3376808" y="4679956"/>
              <a:chExt cx="236878" cy="301108"/>
            </a:xfrm>
          </p:grpSpPr>
          <p:sp>
            <p:nvSpPr>
              <p:cNvPr id="67" name="Retângulo: Cantos Arredondados 66">
                <a:extLst>
                  <a:ext uri="{FF2B5EF4-FFF2-40B4-BE49-F238E27FC236}">
                    <a16:creationId xmlns:a16="http://schemas.microsoft.com/office/drawing/2014/main" id="{9C767899-B452-1E55-98F2-CE91CCB6AF93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8" name="Retângulo: Cantos Arredondados 67">
                <a:extLst>
                  <a:ext uri="{FF2B5EF4-FFF2-40B4-BE49-F238E27FC236}">
                    <a16:creationId xmlns:a16="http://schemas.microsoft.com/office/drawing/2014/main" id="{7BBC8475-6298-57C6-0D4A-D58F07F3A7EA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cxnSp>
          <p:nvCxnSpPr>
            <p:cNvPr id="69" name="Conexão reta unidirecional 68">
              <a:extLst>
                <a:ext uri="{FF2B5EF4-FFF2-40B4-BE49-F238E27FC236}">
                  <a16:creationId xmlns:a16="http://schemas.microsoft.com/office/drawing/2014/main" id="{C0CD8DA2-2982-F35C-C8D0-2FC06A7D3959}"/>
                </a:ext>
              </a:extLst>
            </p:cNvPr>
            <p:cNvCxnSpPr>
              <a:cxnSpLocks/>
            </p:cNvCxnSpPr>
            <p:nvPr/>
          </p:nvCxnSpPr>
          <p:spPr>
            <a:xfrm>
              <a:off x="3780758" y="3387978"/>
              <a:ext cx="6343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A012F2EC-65F9-6F00-3849-0AE0DF0D3099}"/>
                </a:ext>
              </a:extLst>
            </p:cNvPr>
            <p:cNvSpPr txBox="1"/>
            <p:nvPr/>
          </p:nvSpPr>
          <p:spPr>
            <a:xfrm>
              <a:off x="3861861" y="3161275"/>
              <a:ext cx="4868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1,1m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D115892A-B73D-6B29-3A85-DC91C25F1B6D}"/>
                </a:ext>
              </a:extLst>
            </p:cNvPr>
            <p:cNvSpPr txBox="1"/>
            <p:nvPr/>
          </p:nvSpPr>
          <p:spPr>
            <a:xfrm rot="16200000">
              <a:off x="7414919" y="4671887"/>
              <a:ext cx="1235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Turbogenerator 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0A024374-90A6-1128-7105-931D55AF3249}"/>
                </a:ext>
              </a:extLst>
            </p:cNvPr>
            <p:cNvSpPr txBox="1"/>
            <p:nvPr/>
          </p:nvSpPr>
          <p:spPr>
            <a:xfrm rot="16200000">
              <a:off x="2762304" y="4594853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Avionics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859A29A1-95F6-DCD5-DA4C-F37A6E94490E}"/>
                </a:ext>
              </a:extLst>
            </p:cNvPr>
            <p:cNvSpPr txBox="1"/>
            <p:nvPr/>
          </p:nvSpPr>
          <p:spPr>
            <a:xfrm>
              <a:off x="3931484" y="4676196"/>
              <a:ext cx="115547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dirty="0"/>
                <a:t>Baggage</a:t>
              </a:r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6173FC49-578A-48B0-C570-9CC79BBE4E0C}"/>
                </a:ext>
              </a:extLst>
            </p:cNvPr>
            <p:cNvSpPr/>
            <p:nvPr/>
          </p:nvSpPr>
          <p:spPr>
            <a:xfrm>
              <a:off x="2273718" y="2700824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15AEE124-2274-067B-5DF9-936A5B4C377D}"/>
                </a:ext>
              </a:extLst>
            </p:cNvPr>
            <p:cNvSpPr txBox="1"/>
            <p:nvPr/>
          </p:nvSpPr>
          <p:spPr>
            <a:xfrm>
              <a:off x="2421606" y="2667950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Passengers</a:t>
              </a:r>
            </a:p>
          </p:txBody>
        </p:sp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31932070-B777-20C3-09DB-6CC393E7580D}"/>
                </a:ext>
              </a:extLst>
            </p:cNvPr>
            <p:cNvSpPr/>
            <p:nvPr/>
          </p:nvSpPr>
          <p:spPr>
            <a:xfrm rot="16200000">
              <a:off x="2251840" y="3020470"/>
              <a:ext cx="236878" cy="150554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57D39D6E-4172-D045-765D-1BA27F269DAF}"/>
                </a:ext>
              </a:extLst>
            </p:cNvPr>
            <p:cNvSpPr txBox="1"/>
            <p:nvPr/>
          </p:nvSpPr>
          <p:spPr>
            <a:xfrm>
              <a:off x="2406097" y="2957857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Wheel: Landing Gear</a:t>
              </a:r>
            </a:p>
          </p:txBody>
        </p: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DBAFB52E-56C3-EFEC-602C-6CEA54655F8A}"/>
                </a:ext>
              </a:extLst>
            </p:cNvPr>
            <p:cNvGrpSpPr/>
            <p:nvPr/>
          </p:nvGrpSpPr>
          <p:grpSpPr>
            <a:xfrm>
              <a:off x="3779698" y="803945"/>
              <a:ext cx="1696900" cy="2223748"/>
              <a:chOff x="3779698" y="803945"/>
              <a:chExt cx="1696900" cy="2223748"/>
            </a:xfrm>
          </p:grpSpPr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8666E87B-F3E3-CFC5-9938-B4946B652580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BEEA3335-942E-39E0-5AD8-B1CC19B30438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18A04A70-82D5-66BA-58E0-A705F426AA71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75B9BAF1-0D45-BA1B-6233-25411B290E73}"/>
                </a:ext>
              </a:extLst>
            </p:cNvPr>
            <p:cNvGrpSpPr/>
            <p:nvPr/>
          </p:nvGrpSpPr>
          <p:grpSpPr>
            <a:xfrm rot="15411599">
              <a:off x="6901768" y="1183760"/>
              <a:ext cx="1696900" cy="2223748"/>
              <a:chOff x="3779698" y="803945"/>
              <a:chExt cx="1696900" cy="2223748"/>
            </a:xfrm>
          </p:grpSpPr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63403F3E-0834-F52A-F29F-B4FC480C3002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D6D89799-2E3B-81C0-DD3C-4EF02C389BEA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91FE3F5C-0A4A-0605-A20E-E6C6AECA3E21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4D7E3363-B30B-A71C-7F57-07773D3BA454}"/>
                </a:ext>
              </a:extLst>
            </p:cNvPr>
            <p:cNvGrpSpPr/>
            <p:nvPr/>
          </p:nvGrpSpPr>
          <p:grpSpPr>
            <a:xfrm>
              <a:off x="2205002" y="3306746"/>
              <a:ext cx="180000" cy="256000"/>
              <a:chOff x="3779698" y="803945"/>
              <a:chExt cx="1696900" cy="2223748"/>
            </a:xfrm>
          </p:grpSpPr>
          <p:sp>
            <p:nvSpPr>
              <p:cNvPr id="98" name="Retângulo 97">
                <a:extLst>
                  <a:ext uri="{FF2B5EF4-FFF2-40B4-BE49-F238E27FC236}">
                    <a16:creationId xmlns:a16="http://schemas.microsoft.com/office/drawing/2014/main" id="{55989BC5-2555-2873-F610-4CE124315995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9" name="Retângulo 98">
                <a:extLst>
                  <a:ext uri="{FF2B5EF4-FFF2-40B4-BE49-F238E27FC236}">
                    <a16:creationId xmlns:a16="http://schemas.microsoft.com/office/drawing/2014/main" id="{71D89E37-DDF4-15E0-D6D2-D2E97B5F1B2A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0" name="Retângulo 99">
                <a:extLst>
                  <a:ext uri="{FF2B5EF4-FFF2-40B4-BE49-F238E27FC236}">
                    <a16:creationId xmlns:a16="http://schemas.microsoft.com/office/drawing/2014/main" id="{021985E4-A1D4-971A-B599-8B6D998D8230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B3AF3909-C915-C07B-1D65-8308A8D5707F}"/>
                </a:ext>
              </a:extLst>
            </p:cNvPr>
            <p:cNvSpPr txBox="1"/>
            <p:nvPr/>
          </p:nvSpPr>
          <p:spPr>
            <a:xfrm>
              <a:off x="2406097" y="3301030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Electric Rotor</a:t>
              </a:r>
            </a:p>
          </p:txBody>
        </p:sp>
        <p:cxnSp>
          <p:nvCxnSpPr>
            <p:cNvPr id="107" name="Conexão reta unidirecional 106">
              <a:extLst>
                <a:ext uri="{FF2B5EF4-FFF2-40B4-BE49-F238E27FC236}">
                  <a16:creationId xmlns:a16="http://schemas.microsoft.com/office/drawing/2014/main" id="{0752D018-314E-3152-9DC2-935E210CB0F0}"/>
                </a:ext>
              </a:extLst>
            </p:cNvPr>
            <p:cNvCxnSpPr>
              <a:cxnSpLocks/>
            </p:cNvCxnSpPr>
            <p:nvPr/>
          </p:nvCxnSpPr>
          <p:spPr>
            <a:xfrm>
              <a:off x="4418206" y="3801422"/>
              <a:ext cx="12268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F02393CF-2709-8D4F-FBFE-D83C59D6B5F0}"/>
                </a:ext>
              </a:extLst>
            </p:cNvPr>
            <p:cNvSpPr txBox="1"/>
            <p:nvPr/>
          </p:nvSpPr>
          <p:spPr>
            <a:xfrm>
              <a:off x="4836353" y="3606517"/>
              <a:ext cx="3905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2m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39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B3BEEB5-D039-7BAA-4AE4-476AA991CF53}"/>
              </a:ext>
            </a:extLst>
          </p:cNvPr>
          <p:cNvGrpSpPr/>
          <p:nvPr/>
        </p:nvGrpSpPr>
        <p:grpSpPr>
          <a:xfrm>
            <a:off x="2157188" y="820421"/>
            <a:ext cx="6737856" cy="5358158"/>
            <a:chOff x="2124236" y="803945"/>
            <a:chExt cx="6737856" cy="5358158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55802BBD-1F89-388F-C1AC-ADCAA0B69B40}"/>
                </a:ext>
              </a:extLst>
            </p:cNvPr>
            <p:cNvGrpSpPr/>
            <p:nvPr/>
          </p:nvGrpSpPr>
          <p:grpSpPr>
            <a:xfrm>
              <a:off x="2124236" y="1290692"/>
              <a:ext cx="6503909" cy="4871411"/>
              <a:chOff x="2124236" y="1290692"/>
              <a:chExt cx="6503909" cy="4871411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7D681D2C-1226-68D3-E858-81DF708ADBF9}"/>
                  </a:ext>
                </a:extLst>
              </p:cNvPr>
              <p:cNvGrpSpPr/>
              <p:nvPr/>
            </p:nvGrpSpPr>
            <p:grpSpPr>
              <a:xfrm flipH="1">
                <a:off x="3089239" y="1848232"/>
                <a:ext cx="5538906" cy="3678808"/>
                <a:chOff x="3203563" y="990982"/>
                <a:chExt cx="5538906" cy="3678808"/>
              </a:xfrm>
            </p:grpSpPr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9E6BDAEE-2DF3-B4FD-6729-0E9FE57D7A76}"/>
                    </a:ext>
                  </a:extLst>
                </p:cNvPr>
                <p:cNvSpPr/>
                <p:nvPr/>
              </p:nvSpPr>
              <p:spPr>
                <a:xfrm>
                  <a:off x="3510280" y="990982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9" name="Retângulo 8">
                  <a:extLst>
                    <a:ext uri="{FF2B5EF4-FFF2-40B4-BE49-F238E27FC236}">
                      <a16:creationId xmlns:a16="http://schemas.microsoft.com/office/drawing/2014/main" id="{064401E6-1760-7B57-FA17-A25A90420738}"/>
                    </a:ext>
                  </a:extLst>
                </p:cNvPr>
                <p:cNvSpPr/>
                <p:nvPr/>
              </p:nvSpPr>
              <p:spPr>
                <a:xfrm>
                  <a:off x="6173966" y="990982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A8A3E4C9-41B0-CAE7-7F23-19CECA504009}"/>
                    </a:ext>
                  </a:extLst>
                </p:cNvPr>
                <p:cNvSpPr/>
                <p:nvPr/>
              </p:nvSpPr>
              <p:spPr>
                <a:xfrm>
                  <a:off x="4119217" y="3269974"/>
                  <a:ext cx="3988905" cy="139346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7" name="Fluxograma: Atraso 6">
                  <a:extLst>
                    <a:ext uri="{FF2B5EF4-FFF2-40B4-BE49-F238E27FC236}">
                      <a16:creationId xmlns:a16="http://schemas.microsoft.com/office/drawing/2014/main" id="{A6DF496E-F81E-8138-F775-0BB5981FBC7C}"/>
                    </a:ext>
                  </a:extLst>
                </p:cNvPr>
                <p:cNvSpPr/>
                <p:nvPr/>
              </p:nvSpPr>
              <p:spPr>
                <a:xfrm flipH="1">
                  <a:off x="3203563" y="3269974"/>
                  <a:ext cx="915654" cy="1393466"/>
                </a:xfrm>
                <a:custGeom>
                  <a:avLst/>
                  <a:gdLst>
                    <a:gd name="connsiteX0" fmla="*/ 0 w 915642"/>
                    <a:gd name="connsiteY0" fmla="*/ 0 h 1393466"/>
                    <a:gd name="connsiteX1" fmla="*/ 457821 w 915642"/>
                    <a:gd name="connsiteY1" fmla="*/ 0 h 1393466"/>
                    <a:gd name="connsiteX2" fmla="*/ 915642 w 915642"/>
                    <a:gd name="connsiteY2" fmla="*/ 696733 h 1393466"/>
                    <a:gd name="connsiteX3" fmla="*/ 457821 w 915642"/>
                    <a:gd name="connsiteY3" fmla="*/ 1393466 h 1393466"/>
                    <a:gd name="connsiteX4" fmla="*/ 0 w 915642"/>
                    <a:gd name="connsiteY4" fmla="*/ 1393466 h 1393466"/>
                    <a:gd name="connsiteX5" fmla="*/ 0 w 915642"/>
                    <a:gd name="connsiteY5" fmla="*/ 0 h 1393466"/>
                    <a:gd name="connsiteX0" fmla="*/ 0 w 921802"/>
                    <a:gd name="connsiteY0" fmla="*/ 0 h 1393466"/>
                    <a:gd name="connsiteX1" fmla="*/ 162546 w 921802"/>
                    <a:gd name="connsiteY1" fmla="*/ 9525 h 1393466"/>
                    <a:gd name="connsiteX2" fmla="*/ 915642 w 921802"/>
                    <a:gd name="connsiteY2" fmla="*/ 696733 h 1393466"/>
                    <a:gd name="connsiteX3" fmla="*/ 457821 w 921802"/>
                    <a:gd name="connsiteY3" fmla="*/ 1393466 h 1393466"/>
                    <a:gd name="connsiteX4" fmla="*/ 0 w 921802"/>
                    <a:gd name="connsiteY4" fmla="*/ 1393466 h 1393466"/>
                    <a:gd name="connsiteX5" fmla="*/ 0 w 921802"/>
                    <a:gd name="connsiteY5" fmla="*/ 0 h 1393466"/>
                    <a:gd name="connsiteX0" fmla="*/ 0 w 917247"/>
                    <a:gd name="connsiteY0" fmla="*/ 0 h 1393466"/>
                    <a:gd name="connsiteX1" fmla="*/ 319709 w 917247"/>
                    <a:gd name="connsiteY1" fmla="*/ 4762 h 1393466"/>
                    <a:gd name="connsiteX2" fmla="*/ 915642 w 917247"/>
                    <a:gd name="connsiteY2" fmla="*/ 696733 h 1393466"/>
                    <a:gd name="connsiteX3" fmla="*/ 457821 w 917247"/>
                    <a:gd name="connsiteY3" fmla="*/ 1393466 h 1393466"/>
                    <a:gd name="connsiteX4" fmla="*/ 0 w 917247"/>
                    <a:gd name="connsiteY4" fmla="*/ 1393466 h 1393466"/>
                    <a:gd name="connsiteX5" fmla="*/ 0 w 917247"/>
                    <a:gd name="connsiteY5" fmla="*/ 0 h 1393466"/>
                    <a:gd name="connsiteX0" fmla="*/ 0 w 917247"/>
                    <a:gd name="connsiteY0" fmla="*/ 0 h 1395582"/>
                    <a:gd name="connsiteX1" fmla="*/ 319709 w 917247"/>
                    <a:gd name="connsiteY1" fmla="*/ 4762 h 1395582"/>
                    <a:gd name="connsiteX2" fmla="*/ 915642 w 917247"/>
                    <a:gd name="connsiteY2" fmla="*/ 696733 h 1395582"/>
                    <a:gd name="connsiteX3" fmla="*/ 457821 w 917247"/>
                    <a:gd name="connsiteY3" fmla="*/ 1393466 h 1395582"/>
                    <a:gd name="connsiteX4" fmla="*/ 0 w 917247"/>
                    <a:gd name="connsiteY4" fmla="*/ 1393466 h 1395582"/>
                    <a:gd name="connsiteX5" fmla="*/ 0 w 917247"/>
                    <a:gd name="connsiteY5" fmla="*/ 0 h 1395582"/>
                    <a:gd name="connsiteX0" fmla="*/ 0 w 916004"/>
                    <a:gd name="connsiteY0" fmla="*/ 0 h 1395582"/>
                    <a:gd name="connsiteX1" fmla="*/ 319709 w 916004"/>
                    <a:gd name="connsiteY1" fmla="*/ 4762 h 1395582"/>
                    <a:gd name="connsiteX2" fmla="*/ 915642 w 916004"/>
                    <a:gd name="connsiteY2" fmla="*/ 696733 h 1395582"/>
                    <a:gd name="connsiteX3" fmla="*/ 391146 w 916004"/>
                    <a:gd name="connsiteY3" fmla="*/ 1393466 h 1395582"/>
                    <a:gd name="connsiteX4" fmla="*/ 0 w 916004"/>
                    <a:gd name="connsiteY4" fmla="*/ 1393466 h 1395582"/>
                    <a:gd name="connsiteX5" fmla="*/ 0 w 916004"/>
                    <a:gd name="connsiteY5" fmla="*/ 0 h 1395582"/>
                    <a:gd name="connsiteX0" fmla="*/ 0 w 915678"/>
                    <a:gd name="connsiteY0" fmla="*/ 0 h 1399561"/>
                    <a:gd name="connsiteX1" fmla="*/ 319709 w 915678"/>
                    <a:gd name="connsiteY1" fmla="*/ 4762 h 1399561"/>
                    <a:gd name="connsiteX2" fmla="*/ 915642 w 915678"/>
                    <a:gd name="connsiteY2" fmla="*/ 696733 h 1399561"/>
                    <a:gd name="connsiteX3" fmla="*/ 343521 w 915678"/>
                    <a:gd name="connsiteY3" fmla="*/ 1398228 h 1399561"/>
                    <a:gd name="connsiteX4" fmla="*/ 0 w 915678"/>
                    <a:gd name="connsiteY4" fmla="*/ 1393466 h 1399561"/>
                    <a:gd name="connsiteX5" fmla="*/ 0 w 915678"/>
                    <a:gd name="connsiteY5" fmla="*/ 0 h 1399561"/>
                    <a:gd name="connsiteX0" fmla="*/ 0 w 915654"/>
                    <a:gd name="connsiteY0" fmla="*/ 0 h 1393466"/>
                    <a:gd name="connsiteX1" fmla="*/ 319709 w 915654"/>
                    <a:gd name="connsiteY1" fmla="*/ 4762 h 1393466"/>
                    <a:gd name="connsiteX2" fmla="*/ 915642 w 915654"/>
                    <a:gd name="connsiteY2" fmla="*/ 696733 h 1393466"/>
                    <a:gd name="connsiteX3" fmla="*/ 333996 w 915654"/>
                    <a:gd name="connsiteY3" fmla="*/ 1391878 h 1393466"/>
                    <a:gd name="connsiteX4" fmla="*/ 0 w 915654"/>
                    <a:gd name="connsiteY4" fmla="*/ 1393466 h 1393466"/>
                    <a:gd name="connsiteX5" fmla="*/ 0 w 915654"/>
                    <a:gd name="connsiteY5" fmla="*/ 0 h 1393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5654" h="1393466">
                      <a:moveTo>
                        <a:pt x="0" y="0"/>
                      </a:moveTo>
                      <a:cubicBezTo>
                        <a:pt x="152607" y="0"/>
                        <a:pt x="167102" y="4762"/>
                        <a:pt x="319709" y="4762"/>
                      </a:cubicBezTo>
                      <a:cubicBezTo>
                        <a:pt x="572557" y="4762"/>
                        <a:pt x="913261" y="465547"/>
                        <a:pt x="915642" y="696733"/>
                      </a:cubicBezTo>
                      <a:cubicBezTo>
                        <a:pt x="918023" y="927919"/>
                        <a:pt x="586844" y="1391878"/>
                        <a:pt x="333996" y="1391878"/>
                      </a:cubicBezTo>
                      <a:lnTo>
                        <a:pt x="0" y="13934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10" name="Fluxograma: Atraso 9">
                  <a:extLst>
                    <a:ext uri="{FF2B5EF4-FFF2-40B4-BE49-F238E27FC236}">
                      <a16:creationId xmlns:a16="http://schemas.microsoft.com/office/drawing/2014/main" id="{A0E66709-B77D-F6EA-3038-FEA15EC45FDC}"/>
                    </a:ext>
                  </a:extLst>
                </p:cNvPr>
                <p:cNvSpPr/>
                <p:nvPr/>
              </p:nvSpPr>
              <p:spPr>
                <a:xfrm>
                  <a:off x="8108124" y="3263624"/>
                  <a:ext cx="634345" cy="1406166"/>
                </a:xfrm>
                <a:custGeom>
                  <a:avLst/>
                  <a:gdLst>
                    <a:gd name="connsiteX0" fmla="*/ 0 w 608937"/>
                    <a:gd name="connsiteY0" fmla="*/ 0 h 1393466"/>
                    <a:gd name="connsiteX1" fmla="*/ 304469 w 608937"/>
                    <a:gd name="connsiteY1" fmla="*/ 0 h 1393466"/>
                    <a:gd name="connsiteX2" fmla="*/ 608938 w 608937"/>
                    <a:gd name="connsiteY2" fmla="*/ 696733 h 1393466"/>
                    <a:gd name="connsiteX3" fmla="*/ 304469 w 608937"/>
                    <a:gd name="connsiteY3" fmla="*/ 1393466 h 1393466"/>
                    <a:gd name="connsiteX4" fmla="*/ 0 w 608937"/>
                    <a:gd name="connsiteY4" fmla="*/ 1393466 h 1393466"/>
                    <a:gd name="connsiteX5" fmla="*/ 0 w 608937"/>
                    <a:gd name="connsiteY5" fmla="*/ 0 h 1393466"/>
                    <a:gd name="connsiteX0" fmla="*/ 0 w 634338"/>
                    <a:gd name="connsiteY0" fmla="*/ 0 h 1393466"/>
                    <a:gd name="connsiteX1" fmla="*/ 304469 w 634338"/>
                    <a:gd name="connsiteY1" fmla="*/ 0 h 1393466"/>
                    <a:gd name="connsiteX2" fmla="*/ 634338 w 634338"/>
                    <a:gd name="connsiteY2" fmla="*/ 696733 h 1393466"/>
                    <a:gd name="connsiteX3" fmla="*/ 304469 w 634338"/>
                    <a:gd name="connsiteY3" fmla="*/ 1393466 h 1393466"/>
                    <a:gd name="connsiteX4" fmla="*/ 0 w 634338"/>
                    <a:gd name="connsiteY4" fmla="*/ 1393466 h 1393466"/>
                    <a:gd name="connsiteX5" fmla="*/ 0 w 634338"/>
                    <a:gd name="connsiteY5" fmla="*/ 0 h 1393466"/>
                    <a:gd name="connsiteX0" fmla="*/ 0 w 635654"/>
                    <a:gd name="connsiteY0" fmla="*/ 0 h 1399816"/>
                    <a:gd name="connsiteX1" fmla="*/ 304469 w 635654"/>
                    <a:gd name="connsiteY1" fmla="*/ 0 h 1399816"/>
                    <a:gd name="connsiteX2" fmla="*/ 634338 w 635654"/>
                    <a:gd name="connsiteY2" fmla="*/ 696733 h 1399816"/>
                    <a:gd name="connsiteX3" fmla="*/ 193344 w 635654"/>
                    <a:gd name="connsiteY3" fmla="*/ 1399816 h 1399816"/>
                    <a:gd name="connsiteX4" fmla="*/ 0 w 635654"/>
                    <a:gd name="connsiteY4" fmla="*/ 1393466 h 1399816"/>
                    <a:gd name="connsiteX5" fmla="*/ 0 w 635654"/>
                    <a:gd name="connsiteY5" fmla="*/ 0 h 1399816"/>
                    <a:gd name="connsiteX0" fmla="*/ 0 w 636413"/>
                    <a:gd name="connsiteY0" fmla="*/ 0 h 1402991"/>
                    <a:gd name="connsiteX1" fmla="*/ 304469 w 636413"/>
                    <a:gd name="connsiteY1" fmla="*/ 0 h 1402991"/>
                    <a:gd name="connsiteX2" fmla="*/ 634338 w 636413"/>
                    <a:gd name="connsiteY2" fmla="*/ 696733 h 1402991"/>
                    <a:gd name="connsiteX3" fmla="*/ 161594 w 636413"/>
                    <a:gd name="connsiteY3" fmla="*/ 1402991 h 1402991"/>
                    <a:gd name="connsiteX4" fmla="*/ 0 w 636413"/>
                    <a:gd name="connsiteY4" fmla="*/ 1393466 h 1402991"/>
                    <a:gd name="connsiteX5" fmla="*/ 0 w 636413"/>
                    <a:gd name="connsiteY5" fmla="*/ 0 h 1402991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45"/>
                    <a:gd name="connsiteY0" fmla="*/ 635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6350 h 1406166"/>
                    <a:gd name="connsiteX0" fmla="*/ 0 w 634345"/>
                    <a:gd name="connsiteY0" fmla="*/ 1270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12700 h 1406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4345" h="1406166">
                      <a:moveTo>
                        <a:pt x="0" y="12700"/>
                      </a:moveTo>
                      <a:lnTo>
                        <a:pt x="15544" y="0"/>
                      </a:lnTo>
                      <a:cubicBezTo>
                        <a:pt x="367848" y="203200"/>
                        <a:pt x="635926" y="468722"/>
                        <a:pt x="634338" y="703083"/>
                      </a:cubicBezTo>
                      <a:cubicBezTo>
                        <a:pt x="632751" y="937444"/>
                        <a:pt x="532948" y="1095016"/>
                        <a:pt x="6019" y="1406166"/>
                      </a:cubicBezTo>
                      <a:lnTo>
                        <a:pt x="0" y="1399816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  <p:cxnSp>
            <p:nvCxnSpPr>
              <p:cNvPr id="15" name="Conexão reta unidirecional 14">
                <a:extLst>
                  <a:ext uri="{FF2B5EF4-FFF2-40B4-BE49-F238E27FC236}">
                    <a16:creationId xmlns:a16="http://schemas.microsoft.com/office/drawing/2014/main" id="{F90A9094-5456-DBD3-62EA-2C5F8D8D8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239" y="5903457"/>
                <a:ext cx="63434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xão reta unidirecional 16">
                <a:extLst>
                  <a:ext uri="{FF2B5EF4-FFF2-40B4-BE49-F238E27FC236}">
                    <a16:creationId xmlns:a16="http://schemas.microsoft.com/office/drawing/2014/main" id="{78C63AE2-344E-EEFA-93FD-CFB3A713B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579" y="5903457"/>
                <a:ext cx="398891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xão reta unidirecional 18">
                <a:extLst>
                  <a:ext uri="{FF2B5EF4-FFF2-40B4-BE49-F238E27FC236}">
                    <a16:creationId xmlns:a16="http://schemas.microsoft.com/office/drawing/2014/main" id="{3BE345FA-D6BF-D8CB-C93E-9F22C6E52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8018" y="5903457"/>
                <a:ext cx="92012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9A6EBA8-79F0-3504-F755-FA72871098E5}"/>
                  </a:ext>
                </a:extLst>
              </p:cNvPr>
              <p:cNvSpPr txBox="1"/>
              <p:nvPr/>
            </p:nvSpPr>
            <p:spPr>
              <a:xfrm>
                <a:off x="3211147" y="5903457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1m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A107752-3E17-449A-B6FC-D9A926B7B91F}"/>
                  </a:ext>
                </a:extLst>
              </p:cNvPr>
              <p:cNvSpPr txBox="1"/>
              <p:nvPr/>
            </p:nvSpPr>
            <p:spPr>
              <a:xfrm>
                <a:off x="5468759" y="5903457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6,5m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283D22E-680B-0FA9-6C47-D1D6A41F743F}"/>
                  </a:ext>
                </a:extLst>
              </p:cNvPr>
              <p:cNvSpPr txBox="1"/>
              <p:nvPr/>
            </p:nvSpPr>
            <p:spPr>
              <a:xfrm>
                <a:off x="7921042" y="5915882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1,5m</a:t>
                </a: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16B3F30-6887-0963-1EB6-4EA146B684FD}"/>
                  </a:ext>
                </a:extLst>
              </p:cNvPr>
              <p:cNvSpPr txBox="1"/>
              <p:nvPr/>
            </p:nvSpPr>
            <p:spPr>
              <a:xfrm>
                <a:off x="2124236" y="4700846"/>
                <a:ext cx="5719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2,25m</a:t>
                </a:r>
              </a:p>
            </p:txBody>
          </p:sp>
          <p:cxnSp>
            <p:nvCxnSpPr>
              <p:cNvPr id="25" name="Conexão reta unidirecional 24">
                <a:extLst>
                  <a:ext uri="{FF2B5EF4-FFF2-40B4-BE49-F238E27FC236}">
                    <a16:creationId xmlns:a16="http://schemas.microsoft.com/office/drawing/2014/main" id="{0F063953-BAC6-B0A8-18F9-4A12259FD0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8062" y="4127224"/>
                <a:ext cx="8150" cy="139981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unidirecional 27">
                <a:extLst>
                  <a:ext uri="{FF2B5EF4-FFF2-40B4-BE49-F238E27FC236}">
                    <a16:creationId xmlns:a16="http://schemas.microsoft.com/office/drawing/2014/main" id="{20B6322D-93E5-44CA-5D09-08F6EFF96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2193" y="1477839"/>
                <a:ext cx="12268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B893C3E-898F-5D6B-C3EB-05A0936510AD}"/>
                  </a:ext>
                </a:extLst>
              </p:cNvPr>
              <p:cNvSpPr txBox="1"/>
              <p:nvPr/>
            </p:nvSpPr>
            <p:spPr>
              <a:xfrm>
                <a:off x="4194151" y="1290692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2m</a:t>
                </a:r>
              </a:p>
            </p:txBody>
          </p:sp>
          <p:cxnSp>
            <p:nvCxnSpPr>
              <p:cNvPr id="31" name="Conexão reta unidirecional 30">
                <a:extLst>
                  <a:ext uri="{FF2B5EF4-FFF2-40B4-BE49-F238E27FC236}">
                    <a16:creationId xmlns:a16="http://schemas.microsoft.com/office/drawing/2014/main" id="{7E01C044-6A50-6821-2625-B580110A4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9199" y="3407496"/>
                <a:ext cx="143686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F32BD15-E608-B88B-E493-57BAEC41FD88}"/>
                  </a:ext>
                </a:extLst>
              </p:cNvPr>
              <p:cNvSpPr txBox="1"/>
              <p:nvPr/>
            </p:nvSpPr>
            <p:spPr>
              <a:xfrm>
                <a:off x="6142382" y="3161275"/>
                <a:ext cx="495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2,4m</a:t>
                </a:r>
              </a:p>
            </p:txBody>
          </p:sp>
          <p:cxnSp>
            <p:nvCxnSpPr>
              <p:cNvPr id="33" name="Conexão reta unidirecional 32">
                <a:extLst>
                  <a:ext uri="{FF2B5EF4-FFF2-40B4-BE49-F238E27FC236}">
                    <a16:creationId xmlns:a16="http://schemas.microsoft.com/office/drawing/2014/main" id="{05DF97F4-7FDC-A8C8-0B23-5D046F202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4608" y="3816251"/>
                <a:ext cx="12268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E24BB762-6DA3-AC75-4E51-F9B51ECCE308}"/>
                  </a:ext>
                </a:extLst>
              </p:cNvPr>
              <p:cNvSpPr txBox="1"/>
              <p:nvPr/>
            </p:nvSpPr>
            <p:spPr>
              <a:xfrm>
                <a:off x="7512755" y="3621346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2m</a:t>
                </a:r>
              </a:p>
            </p:txBody>
          </p:sp>
        </p:grp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6943E87C-8474-1CD7-B77F-275FCB6DD712}"/>
                </a:ext>
              </a:extLst>
            </p:cNvPr>
            <p:cNvGrpSpPr/>
            <p:nvPr/>
          </p:nvGrpSpPr>
          <p:grpSpPr>
            <a:xfrm>
              <a:off x="3924251" y="4256426"/>
              <a:ext cx="2117268" cy="288000"/>
              <a:chOff x="3924251" y="4256426"/>
              <a:chExt cx="2117268" cy="288000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940D367-2F15-6FDB-F707-AE2FE3392466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B5224A88-713B-CD1F-1529-67D389DFBD58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7EBC3461-4AE7-0B83-700D-B6F164B815B0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EBEBE159-84D9-B6A1-6C65-C87BE4A09315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D19FFEEF-D3C7-F18A-9562-395A4D44FE90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CA821DE-A524-5743-15A4-153C6786628A}"/>
                </a:ext>
              </a:extLst>
            </p:cNvPr>
            <p:cNvGrpSpPr/>
            <p:nvPr/>
          </p:nvGrpSpPr>
          <p:grpSpPr>
            <a:xfrm>
              <a:off x="3931484" y="5113273"/>
              <a:ext cx="2117268" cy="288000"/>
              <a:chOff x="3924251" y="4256426"/>
              <a:chExt cx="2117268" cy="288000"/>
            </a:xfrm>
          </p:grpSpPr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31DE9993-1867-0EAB-4826-1FC9BCA933B0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841E6150-441D-FB38-A8A5-E97C17886390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88B94301-C8D6-3A7C-5E3E-1E5DB8DA4CBE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560F2F22-E6E7-4CAB-EDB8-45F44493033C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1F31C486-DC80-82B9-22AC-FE96B00C7C53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A27D8E75-4212-D5F7-B3F6-16E76DE1FDEB}"/>
                </a:ext>
              </a:extLst>
            </p:cNvPr>
            <p:cNvSpPr/>
            <p:nvPr/>
          </p:nvSpPr>
          <p:spPr>
            <a:xfrm>
              <a:off x="7261774" y="4679956"/>
              <a:ext cx="288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8D67063C-48C5-FF04-A8C5-C34AC364D713}"/>
                </a:ext>
              </a:extLst>
            </p:cNvPr>
            <p:cNvGrpSpPr/>
            <p:nvPr/>
          </p:nvGrpSpPr>
          <p:grpSpPr>
            <a:xfrm>
              <a:off x="3449626" y="4679956"/>
              <a:ext cx="236878" cy="301108"/>
              <a:chOff x="3376808" y="4679956"/>
              <a:chExt cx="236878" cy="301108"/>
            </a:xfrm>
          </p:grpSpPr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7A34D659-AC35-F4A8-EF6A-7C1FC82B0A0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6C71B25D-2C6A-7E4D-94C0-BE22893BEBD4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199F49F5-B4AD-8C2E-E67C-8ED715583132}"/>
                </a:ext>
              </a:extLst>
            </p:cNvPr>
            <p:cNvSpPr txBox="1"/>
            <p:nvPr/>
          </p:nvSpPr>
          <p:spPr>
            <a:xfrm rot="16200000">
              <a:off x="2881744" y="4586854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Baterias</a:t>
              </a:r>
            </a:p>
          </p:txBody>
        </p: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091CE335-E499-CC18-515B-3C2F7EA68F5C}"/>
                </a:ext>
              </a:extLst>
            </p:cNvPr>
            <p:cNvGrpSpPr/>
            <p:nvPr/>
          </p:nvGrpSpPr>
          <p:grpSpPr>
            <a:xfrm>
              <a:off x="7238571" y="4228264"/>
              <a:ext cx="342500" cy="369276"/>
              <a:chOff x="3376808" y="4679956"/>
              <a:chExt cx="236878" cy="301108"/>
            </a:xfrm>
          </p:grpSpPr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34711423-849C-6D63-74A3-04C569B30CC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5" name="Retângulo: Cantos Arredondados 64">
                <a:extLst>
                  <a:ext uri="{FF2B5EF4-FFF2-40B4-BE49-F238E27FC236}">
                    <a16:creationId xmlns:a16="http://schemas.microsoft.com/office/drawing/2014/main" id="{18DE8F5A-070C-FDC2-EF85-422C710908D9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C3CBAF37-AD37-6869-3113-B96E948C069F}"/>
                </a:ext>
              </a:extLst>
            </p:cNvPr>
            <p:cNvGrpSpPr/>
            <p:nvPr/>
          </p:nvGrpSpPr>
          <p:grpSpPr>
            <a:xfrm>
              <a:off x="7238571" y="5059095"/>
              <a:ext cx="342500" cy="369276"/>
              <a:chOff x="3376808" y="4679956"/>
              <a:chExt cx="236878" cy="301108"/>
            </a:xfrm>
          </p:grpSpPr>
          <p:sp>
            <p:nvSpPr>
              <p:cNvPr id="67" name="Retângulo: Cantos Arredondados 66">
                <a:extLst>
                  <a:ext uri="{FF2B5EF4-FFF2-40B4-BE49-F238E27FC236}">
                    <a16:creationId xmlns:a16="http://schemas.microsoft.com/office/drawing/2014/main" id="{9C767899-B452-1E55-98F2-CE91CCB6AF93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8" name="Retângulo: Cantos Arredondados 67">
                <a:extLst>
                  <a:ext uri="{FF2B5EF4-FFF2-40B4-BE49-F238E27FC236}">
                    <a16:creationId xmlns:a16="http://schemas.microsoft.com/office/drawing/2014/main" id="{7BBC8475-6298-57C6-0D4A-D58F07F3A7EA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cxnSp>
          <p:nvCxnSpPr>
            <p:cNvPr id="69" name="Conexão reta unidirecional 68">
              <a:extLst>
                <a:ext uri="{FF2B5EF4-FFF2-40B4-BE49-F238E27FC236}">
                  <a16:creationId xmlns:a16="http://schemas.microsoft.com/office/drawing/2014/main" id="{C0CD8DA2-2982-F35C-C8D0-2FC06A7D3959}"/>
                </a:ext>
              </a:extLst>
            </p:cNvPr>
            <p:cNvCxnSpPr>
              <a:cxnSpLocks/>
            </p:cNvCxnSpPr>
            <p:nvPr/>
          </p:nvCxnSpPr>
          <p:spPr>
            <a:xfrm>
              <a:off x="3780758" y="3387978"/>
              <a:ext cx="6343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A012F2EC-65F9-6F00-3849-0AE0DF0D3099}"/>
                </a:ext>
              </a:extLst>
            </p:cNvPr>
            <p:cNvSpPr txBox="1"/>
            <p:nvPr/>
          </p:nvSpPr>
          <p:spPr>
            <a:xfrm>
              <a:off x="3861861" y="3161275"/>
              <a:ext cx="4868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1,1m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D115892A-B73D-6B29-3A85-DC91C25F1B6D}"/>
                </a:ext>
              </a:extLst>
            </p:cNvPr>
            <p:cNvSpPr txBox="1"/>
            <p:nvPr/>
          </p:nvSpPr>
          <p:spPr>
            <a:xfrm rot="16200000">
              <a:off x="7414919" y="4671887"/>
              <a:ext cx="1235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dirty="0">
                  <a:latin typeface="Abadi" panose="020B0604020104020204" pitchFamily="34" charset="0"/>
                </a:rPr>
                <a:t>Turbogerador 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0A024374-90A6-1128-7105-931D55AF3249}"/>
                </a:ext>
              </a:extLst>
            </p:cNvPr>
            <p:cNvSpPr txBox="1"/>
            <p:nvPr/>
          </p:nvSpPr>
          <p:spPr>
            <a:xfrm rot="16200000">
              <a:off x="2762304" y="4594853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Aviónica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859A29A1-95F6-DCD5-DA4C-F37A6E94490E}"/>
                </a:ext>
              </a:extLst>
            </p:cNvPr>
            <p:cNvSpPr txBox="1"/>
            <p:nvPr/>
          </p:nvSpPr>
          <p:spPr>
            <a:xfrm>
              <a:off x="3931484" y="4676196"/>
              <a:ext cx="115547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dirty="0"/>
                <a:t>Bagagem</a:t>
              </a:r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6173FC49-578A-48B0-C570-9CC79BBE4E0C}"/>
                </a:ext>
              </a:extLst>
            </p:cNvPr>
            <p:cNvSpPr/>
            <p:nvPr/>
          </p:nvSpPr>
          <p:spPr>
            <a:xfrm>
              <a:off x="2273718" y="2700824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15AEE124-2274-067B-5DF9-936A5B4C377D}"/>
                </a:ext>
              </a:extLst>
            </p:cNvPr>
            <p:cNvSpPr txBox="1"/>
            <p:nvPr/>
          </p:nvSpPr>
          <p:spPr>
            <a:xfrm>
              <a:off x="2421606" y="2667950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Passageiros</a:t>
              </a:r>
            </a:p>
          </p:txBody>
        </p:sp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31932070-B777-20C3-09DB-6CC393E7580D}"/>
                </a:ext>
              </a:extLst>
            </p:cNvPr>
            <p:cNvSpPr/>
            <p:nvPr/>
          </p:nvSpPr>
          <p:spPr>
            <a:xfrm rot="16200000">
              <a:off x="2251840" y="3020470"/>
              <a:ext cx="236878" cy="150554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57D39D6E-4172-D045-765D-1BA27F269DAF}"/>
                </a:ext>
              </a:extLst>
            </p:cNvPr>
            <p:cNvSpPr txBox="1"/>
            <p:nvPr/>
          </p:nvSpPr>
          <p:spPr>
            <a:xfrm>
              <a:off x="2406097" y="2957857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Roda: Trem de Aterragem</a:t>
              </a:r>
            </a:p>
          </p:txBody>
        </p: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DBAFB52E-56C3-EFEC-602C-6CEA54655F8A}"/>
                </a:ext>
              </a:extLst>
            </p:cNvPr>
            <p:cNvGrpSpPr/>
            <p:nvPr/>
          </p:nvGrpSpPr>
          <p:grpSpPr>
            <a:xfrm>
              <a:off x="3779698" y="803945"/>
              <a:ext cx="1696900" cy="2223748"/>
              <a:chOff x="3779698" y="803945"/>
              <a:chExt cx="1696900" cy="2223748"/>
            </a:xfrm>
          </p:grpSpPr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8666E87B-F3E3-CFC5-9938-B4946B652580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BEEA3335-942E-39E0-5AD8-B1CC19B30438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18A04A70-82D5-66BA-58E0-A705F426AA71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75B9BAF1-0D45-BA1B-6233-25411B290E73}"/>
                </a:ext>
              </a:extLst>
            </p:cNvPr>
            <p:cNvGrpSpPr/>
            <p:nvPr/>
          </p:nvGrpSpPr>
          <p:grpSpPr>
            <a:xfrm rot="15411599">
              <a:off x="6901768" y="1183760"/>
              <a:ext cx="1696900" cy="2223748"/>
              <a:chOff x="3779698" y="803945"/>
              <a:chExt cx="1696900" cy="2223748"/>
            </a:xfrm>
          </p:grpSpPr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63403F3E-0834-F52A-F29F-B4FC480C3002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D6D89799-2E3B-81C0-DD3C-4EF02C389BEA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91FE3F5C-0A4A-0605-A20E-E6C6AECA3E21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4D7E3363-B30B-A71C-7F57-07773D3BA454}"/>
                </a:ext>
              </a:extLst>
            </p:cNvPr>
            <p:cNvGrpSpPr/>
            <p:nvPr/>
          </p:nvGrpSpPr>
          <p:grpSpPr>
            <a:xfrm>
              <a:off x="2205002" y="3306746"/>
              <a:ext cx="180000" cy="256000"/>
              <a:chOff x="3779698" y="803945"/>
              <a:chExt cx="1696900" cy="2223748"/>
            </a:xfrm>
          </p:grpSpPr>
          <p:sp>
            <p:nvSpPr>
              <p:cNvPr id="98" name="Retângulo 97">
                <a:extLst>
                  <a:ext uri="{FF2B5EF4-FFF2-40B4-BE49-F238E27FC236}">
                    <a16:creationId xmlns:a16="http://schemas.microsoft.com/office/drawing/2014/main" id="{55989BC5-2555-2873-F610-4CE124315995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9" name="Retângulo 98">
                <a:extLst>
                  <a:ext uri="{FF2B5EF4-FFF2-40B4-BE49-F238E27FC236}">
                    <a16:creationId xmlns:a16="http://schemas.microsoft.com/office/drawing/2014/main" id="{71D89E37-DDF4-15E0-D6D2-D2E97B5F1B2A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0" name="Retângulo 99">
                <a:extLst>
                  <a:ext uri="{FF2B5EF4-FFF2-40B4-BE49-F238E27FC236}">
                    <a16:creationId xmlns:a16="http://schemas.microsoft.com/office/drawing/2014/main" id="{021985E4-A1D4-971A-B599-8B6D998D8230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B3AF3909-C915-C07B-1D65-8308A8D5707F}"/>
                </a:ext>
              </a:extLst>
            </p:cNvPr>
            <p:cNvSpPr txBox="1"/>
            <p:nvPr/>
          </p:nvSpPr>
          <p:spPr>
            <a:xfrm>
              <a:off x="2406097" y="3301030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Rotor Elétrico</a:t>
              </a:r>
            </a:p>
          </p:txBody>
        </p:sp>
        <p:cxnSp>
          <p:nvCxnSpPr>
            <p:cNvPr id="107" name="Conexão reta unidirecional 106">
              <a:extLst>
                <a:ext uri="{FF2B5EF4-FFF2-40B4-BE49-F238E27FC236}">
                  <a16:creationId xmlns:a16="http://schemas.microsoft.com/office/drawing/2014/main" id="{0752D018-314E-3152-9DC2-935E210CB0F0}"/>
                </a:ext>
              </a:extLst>
            </p:cNvPr>
            <p:cNvCxnSpPr>
              <a:cxnSpLocks/>
            </p:cNvCxnSpPr>
            <p:nvPr/>
          </p:nvCxnSpPr>
          <p:spPr>
            <a:xfrm>
              <a:off x="4418206" y="3801422"/>
              <a:ext cx="12268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F02393CF-2709-8D4F-FBFE-D83C59D6B5F0}"/>
                </a:ext>
              </a:extLst>
            </p:cNvPr>
            <p:cNvSpPr txBox="1"/>
            <p:nvPr/>
          </p:nvSpPr>
          <p:spPr>
            <a:xfrm>
              <a:off x="4836353" y="3606517"/>
              <a:ext cx="3905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2m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98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B39119E9-A70A-9D4C-E7DF-E841157C64A3}"/>
              </a:ext>
            </a:extLst>
          </p:cNvPr>
          <p:cNvGrpSpPr/>
          <p:nvPr/>
        </p:nvGrpSpPr>
        <p:grpSpPr>
          <a:xfrm>
            <a:off x="1538880" y="1852275"/>
            <a:ext cx="5891358" cy="2243884"/>
            <a:chOff x="1538880" y="1776075"/>
            <a:chExt cx="5891358" cy="2243884"/>
          </a:xfrm>
        </p:grpSpPr>
        <p:sp>
          <p:nvSpPr>
            <p:cNvPr id="38" name="Trapézio 37">
              <a:extLst>
                <a:ext uri="{FF2B5EF4-FFF2-40B4-BE49-F238E27FC236}">
                  <a16:creationId xmlns:a16="http://schemas.microsoft.com/office/drawing/2014/main" id="{9A77BF0A-5B53-7C67-DC94-474B496D61E7}"/>
                </a:ext>
              </a:extLst>
            </p:cNvPr>
            <p:cNvSpPr/>
            <p:nvPr/>
          </p:nvSpPr>
          <p:spPr>
            <a:xfrm>
              <a:off x="6809690" y="1868228"/>
              <a:ext cx="561211" cy="898525"/>
            </a:xfrm>
            <a:custGeom>
              <a:avLst/>
              <a:gdLst>
                <a:gd name="connsiteX0" fmla="*/ 0 w 838200"/>
                <a:gd name="connsiteY0" fmla="*/ 895350 h 895350"/>
                <a:gd name="connsiteX1" fmla="*/ 238124 w 838200"/>
                <a:gd name="connsiteY1" fmla="*/ 0 h 895350"/>
                <a:gd name="connsiteX2" fmla="*/ 600076 w 838200"/>
                <a:gd name="connsiteY2" fmla="*/ 0 h 895350"/>
                <a:gd name="connsiteX3" fmla="*/ 838200 w 838200"/>
                <a:gd name="connsiteY3" fmla="*/ 895350 h 895350"/>
                <a:gd name="connsiteX4" fmla="*/ 0 w 838200"/>
                <a:gd name="connsiteY4" fmla="*/ 895350 h 895350"/>
                <a:gd name="connsiteX0" fmla="*/ 0 w 838200"/>
                <a:gd name="connsiteY0" fmla="*/ 914400 h 914400"/>
                <a:gd name="connsiteX1" fmla="*/ 238124 w 838200"/>
                <a:gd name="connsiteY1" fmla="*/ 19050 h 914400"/>
                <a:gd name="connsiteX2" fmla="*/ 819151 w 838200"/>
                <a:gd name="connsiteY2" fmla="*/ 0 h 914400"/>
                <a:gd name="connsiteX3" fmla="*/ 838200 w 838200"/>
                <a:gd name="connsiteY3" fmla="*/ 914400 h 914400"/>
                <a:gd name="connsiteX4" fmla="*/ 0 w 838200"/>
                <a:gd name="connsiteY4" fmla="*/ 914400 h 914400"/>
                <a:gd name="connsiteX0" fmla="*/ 0 w 838200"/>
                <a:gd name="connsiteY0" fmla="*/ 895350 h 895350"/>
                <a:gd name="connsiteX1" fmla="*/ 238124 w 838200"/>
                <a:gd name="connsiteY1" fmla="*/ 0 h 895350"/>
                <a:gd name="connsiteX2" fmla="*/ 822326 w 838200"/>
                <a:gd name="connsiteY2" fmla="*/ 6350 h 895350"/>
                <a:gd name="connsiteX3" fmla="*/ 838200 w 838200"/>
                <a:gd name="connsiteY3" fmla="*/ 895350 h 895350"/>
                <a:gd name="connsiteX4" fmla="*/ 0 w 838200"/>
                <a:gd name="connsiteY4" fmla="*/ 895350 h 895350"/>
                <a:gd name="connsiteX0" fmla="*/ 0 w 838200"/>
                <a:gd name="connsiteY0" fmla="*/ 898525 h 898525"/>
                <a:gd name="connsiteX1" fmla="*/ 238124 w 838200"/>
                <a:gd name="connsiteY1" fmla="*/ 3175 h 898525"/>
                <a:gd name="connsiteX2" fmla="*/ 822326 w 838200"/>
                <a:gd name="connsiteY2" fmla="*/ 0 h 898525"/>
                <a:gd name="connsiteX3" fmla="*/ 838200 w 838200"/>
                <a:gd name="connsiteY3" fmla="*/ 898525 h 898525"/>
                <a:gd name="connsiteX4" fmla="*/ 0 w 838200"/>
                <a:gd name="connsiteY4" fmla="*/ 898525 h 89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898525">
                  <a:moveTo>
                    <a:pt x="0" y="898525"/>
                  </a:moveTo>
                  <a:lnTo>
                    <a:pt x="238124" y="3175"/>
                  </a:lnTo>
                  <a:lnTo>
                    <a:pt x="822326" y="0"/>
                  </a:lnTo>
                  <a:lnTo>
                    <a:pt x="838200" y="898525"/>
                  </a:lnTo>
                  <a:lnTo>
                    <a:pt x="0" y="89852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DE14E72F-D78D-472B-87FE-D6FFBE33F361}"/>
                </a:ext>
              </a:extLst>
            </p:cNvPr>
            <p:cNvGrpSpPr/>
            <p:nvPr/>
          </p:nvGrpSpPr>
          <p:grpSpPr>
            <a:xfrm flipH="1">
              <a:off x="2440126" y="2733418"/>
              <a:ext cx="4990112" cy="1279782"/>
              <a:chOff x="2435451" y="2733418"/>
              <a:chExt cx="4990112" cy="1279782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B7A4D3C-186D-D202-8BC6-8A1BAD55E647}"/>
                  </a:ext>
                </a:extLst>
              </p:cNvPr>
              <p:cNvSpPr/>
              <p:nvPr/>
            </p:nvSpPr>
            <p:spPr>
              <a:xfrm>
                <a:off x="3232150" y="2736850"/>
                <a:ext cx="3625850" cy="12763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cxnSp>
            <p:nvCxnSpPr>
              <p:cNvPr id="27" name="Conexão reta 26">
                <a:extLst>
                  <a:ext uri="{FF2B5EF4-FFF2-40B4-BE49-F238E27FC236}">
                    <a16:creationId xmlns:a16="http://schemas.microsoft.com/office/drawing/2014/main" id="{8851262D-2AD2-20C7-B3CB-F6A484D3F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6538" y="3752850"/>
                <a:ext cx="309956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Conexão reta 82">
                <a:extLst>
                  <a:ext uri="{FF2B5EF4-FFF2-40B4-BE49-F238E27FC236}">
                    <a16:creationId xmlns:a16="http://schemas.microsoft.com/office/drawing/2014/main" id="{F41E869D-2910-6FCE-3B95-35BB320575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2150" y="2895600"/>
                <a:ext cx="36258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Fluxograma: Ecrã 87">
                <a:extLst>
                  <a:ext uri="{FF2B5EF4-FFF2-40B4-BE49-F238E27FC236}">
                    <a16:creationId xmlns:a16="http://schemas.microsoft.com/office/drawing/2014/main" id="{2124BC6F-F1BE-6481-8E8E-2F7BCB28313D}"/>
                  </a:ext>
                </a:extLst>
              </p:cNvPr>
              <p:cNvSpPr/>
              <p:nvPr/>
            </p:nvSpPr>
            <p:spPr>
              <a:xfrm>
                <a:off x="5080794" y="2735176"/>
                <a:ext cx="1149350" cy="150726"/>
              </a:xfrm>
              <a:prstGeom prst="flowChartDisp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6" name="Fluxograma: Atraso 35">
                <a:extLst>
                  <a:ext uri="{FF2B5EF4-FFF2-40B4-BE49-F238E27FC236}">
                    <a16:creationId xmlns:a16="http://schemas.microsoft.com/office/drawing/2014/main" id="{061C2C21-ED65-C0FC-4E6F-DFD457FAF0D1}"/>
                  </a:ext>
                </a:extLst>
              </p:cNvPr>
              <p:cNvSpPr/>
              <p:nvPr/>
            </p:nvSpPr>
            <p:spPr>
              <a:xfrm flipH="1">
                <a:off x="2435451" y="2733418"/>
                <a:ext cx="790347" cy="1279781"/>
              </a:xfrm>
              <a:custGeom>
                <a:avLst/>
                <a:gdLst>
                  <a:gd name="connsiteX0" fmla="*/ 0 w 850138"/>
                  <a:gd name="connsiteY0" fmla="*/ 0 h 1276350"/>
                  <a:gd name="connsiteX1" fmla="*/ 425069 w 850138"/>
                  <a:gd name="connsiteY1" fmla="*/ 0 h 1276350"/>
                  <a:gd name="connsiteX2" fmla="*/ 850138 w 850138"/>
                  <a:gd name="connsiteY2" fmla="*/ 638175 h 1276350"/>
                  <a:gd name="connsiteX3" fmla="*/ 425069 w 850138"/>
                  <a:gd name="connsiteY3" fmla="*/ 1276350 h 1276350"/>
                  <a:gd name="connsiteX4" fmla="*/ 0 w 850138"/>
                  <a:gd name="connsiteY4" fmla="*/ 1276350 h 1276350"/>
                  <a:gd name="connsiteX5" fmla="*/ 0 w 850138"/>
                  <a:gd name="connsiteY5" fmla="*/ 0 h 1276350"/>
                  <a:gd name="connsiteX0" fmla="*/ 0 w 850395"/>
                  <a:gd name="connsiteY0" fmla="*/ 0 h 1276350"/>
                  <a:gd name="connsiteX1" fmla="*/ 425069 w 850395"/>
                  <a:gd name="connsiteY1" fmla="*/ 0 h 1276350"/>
                  <a:gd name="connsiteX2" fmla="*/ 850138 w 850395"/>
                  <a:gd name="connsiteY2" fmla="*/ 638175 h 1276350"/>
                  <a:gd name="connsiteX3" fmla="*/ 469519 w 850395"/>
                  <a:gd name="connsiteY3" fmla="*/ 1063625 h 1276350"/>
                  <a:gd name="connsiteX4" fmla="*/ 0 w 850395"/>
                  <a:gd name="connsiteY4" fmla="*/ 1276350 h 1276350"/>
                  <a:gd name="connsiteX5" fmla="*/ 0 w 850395"/>
                  <a:gd name="connsiteY5" fmla="*/ 0 h 1276350"/>
                  <a:gd name="connsiteX0" fmla="*/ 0 w 850416"/>
                  <a:gd name="connsiteY0" fmla="*/ 0 h 1276350"/>
                  <a:gd name="connsiteX1" fmla="*/ 425069 w 850416"/>
                  <a:gd name="connsiteY1" fmla="*/ 0 h 1276350"/>
                  <a:gd name="connsiteX2" fmla="*/ 850138 w 850416"/>
                  <a:gd name="connsiteY2" fmla="*/ 638175 h 1276350"/>
                  <a:gd name="connsiteX3" fmla="*/ 469519 w 850416"/>
                  <a:gd name="connsiteY3" fmla="*/ 1063625 h 1276350"/>
                  <a:gd name="connsiteX4" fmla="*/ 0 w 850416"/>
                  <a:gd name="connsiteY4" fmla="*/ 1276350 h 1276350"/>
                  <a:gd name="connsiteX5" fmla="*/ 0 w 850416"/>
                  <a:gd name="connsiteY5" fmla="*/ 0 h 1276350"/>
                  <a:gd name="connsiteX0" fmla="*/ 0 w 828240"/>
                  <a:gd name="connsiteY0" fmla="*/ 0 h 1276350"/>
                  <a:gd name="connsiteX1" fmla="*/ 425069 w 828240"/>
                  <a:gd name="connsiteY1" fmla="*/ 0 h 1276350"/>
                  <a:gd name="connsiteX2" fmla="*/ 827913 w 828240"/>
                  <a:gd name="connsiteY2" fmla="*/ 460375 h 1276350"/>
                  <a:gd name="connsiteX3" fmla="*/ 469519 w 828240"/>
                  <a:gd name="connsiteY3" fmla="*/ 1063625 h 1276350"/>
                  <a:gd name="connsiteX4" fmla="*/ 0 w 828240"/>
                  <a:gd name="connsiteY4" fmla="*/ 1276350 h 1276350"/>
                  <a:gd name="connsiteX5" fmla="*/ 0 w 828240"/>
                  <a:gd name="connsiteY5" fmla="*/ 0 h 1276350"/>
                  <a:gd name="connsiteX0" fmla="*/ 0 w 830411"/>
                  <a:gd name="connsiteY0" fmla="*/ 3175 h 1279525"/>
                  <a:gd name="connsiteX1" fmla="*/ 332994 w 830411"/>
                  <a:gd name="connsiteY1" fmla="*/ 0 h 1279525"/>
                  <a:gd name="connsiteX2" fmla="*/ 827913 w 830411"/>
                  <a:gd name="connsiteY2" fmla="*/ 463550 h 1279525"/>
                  <a:gd name="connsiteX3" fmla="*/ 469519 w 830411"/>
                  <a:gd name="connsiteY3" fmla="*/ 1066800 h 1279525"/>
                  <a:gd name="connsiteX4" fmla="*/ 0 w 830411"/>
                  <a:gd name="connsiteY4" fmla="*/ 1279525 h 1279525"/>
                  <a:gd name="connsiteX5" fmla="*/ 0 w 830411"/>
                  <a:gd name="connsiteY5" fmla="*/ 3175 h 1279525"/>
                  <a:gd name="connsiteX0" fmla="*/ 0 w 780718"/>
                  <a:gd name="connsiteY0" fmla="*/ 3175 h 1279525"/>
                  <a:gd name="connsiteX1" fmla="*/ 332994 w 780718"/>
                  <a:gd name="connsiteY1" fmla="*/ 0 h 1279525"/>
                  <a:gd name="connsiteX2" fmla="*/ 777113 w 780718"/>
                  <a:gd name="connsiteY2" fmla="*/ 374650 h 1279525"/>
                  <a:gd name="connsiteX3" fmla="*/ 469519 w 780718"/>
                  <a:gd name="connsiteY3" fmla="*/ 1066800 h 1279525"/>
                  <a:gd name="connsiteX4" fmla="*/ 0 w 780718"/>
                  <a:gd name="connsiteY4" fmla="*/ 1279525 h 1279525"/>
                  <a:gd name="connsiteX5" fmla="*/ 0 w 780718"/>
                  <a:gd name="connsiteY5" fmla="*/ 3175 h 1279525"/>
                  <a:gd name="connsiteX0" fmla="*/ 0 w 781735"/>
                  <a:gd name="connsiteY0" fmla="*/ 3175 h 1279525"/>
                  <a:gd name="connsiteX1" fmla="*/ 332994 w 781735"/>
                  <a:gd name="connsiteY1" fmla="*/ 0 h 1279525"/>
                  <a:gd name="connsiteX2" fmla="*/ 777113 w 781735"/>
                  <a:gd name="connsiteY2" fmla="*/ 374650 h 1279525"/>
                  <a:gd name="connsiteX3" fmla="*/ 482219 w 781735"/>
                  <a:gd name="connsiteY3" fmla="*/ 898525 h 1279525"/>
                  <a:gd name="connsiteX4" fmla="*/ 0 w 781735"/>
                  <a:gd name="connsiteY4" fmla="*/ 1279525 h 1279525"/>
                  <a:gd name="connsiteX5" fmla="*/ 0 w 781735"/>
                  <a:gd name="connsiteY5" fmla="*/ 3175 h 1279525"/>
                  <a:gd name="connsiteX0" fmla="*/ 0 w 786308"/>
                  <a:gd name="connsiteY0" fmla="*/ 5162 h 1281512"/>
                  <a:gd name="connsiteX1" fmla="*/ 332994 w 786308"/>
                  <a:gd name="connsiteY1" fmla="*/ 1987 h 1281512"/>
                  <a:gd name="connsiteX2" fmla="*/ 781875 w 786308"/>
                  <a:gd name="connsiteY2" fmla="*/ 124225 h 1281512"/>
                  <a:gd name="connsiteX3" fmla="*/ 482219 w 786308"/>
                  <a:gd name="connsiteY3" fmla="*/ 900512 h 1281512"/>
                  <a:gd name="connsiteX4" fmla="*/ 0 w 786308"/>
                  <a:gd name="connsiteY4" fmla="*/ 1281512 h 1281512"/>
                  <a:gd name="connsiteX5" fmla="*/ 0 w 786308"/>
                  <a:gd name="connsiteY5" fmla="*/ 5162 h 1281512"/>
                  <a:gd name="connsiteX0" fmla="*/ 0 w 796544"/>
                  <a:gd name="connsiteY0" fmla="*/ 3431 h 1279781"/>
                  <a:gd name="connsiteX1" fmla="*/ 332994 w 796544"/>
                  <a:gd name="connsiteY1" fmla="*/ 256 h 1279781"/>
                  <a:gd name="connsiteX2" fmla="*/ 781875 w 796544"/>
                  <a:gd name="connsiteY2" fmla="*/ 122494 h 1279781"/>
                  <a:gd name="connsiteX3" fmla="*/ 553657 w 796544"/>
                  <a:gd name="connsiteY3" fmla="*/ 803531 h 1279781"/>
                  <a:gd name="connsiteX4" fmla="*/ 0 w 796544"/>
                  <a:gd name="connsiteY4" fmla="*/ 1279781 h 1279781"/>
                  <a:gd name="connsiteX5" fmla="*/ 0 w 796544"/>
                  <a:gd name="connsiteY5" fmla="*/ 3431 h 1279781"/>
                  <a:gd name="connsiteX0" fmla="*/ 0 w 790347"/>
                  <a:gd name="connsiteY0" fmla="*/ 3431 h 1279781"/>
                  <a:gd name="connsiteX1" fmla="*/ 332994 w 790347"/>
                  <a:gd name="connsiteY1" fmla="*/ 256 h 1279781"/>
                  <a:gd name="connsiteX2" fmla="*/ 781875 w 790347"/>
                  <a:gd name="connsiteY2" fmla="*/ 122494 h 1279781"/>
                  <a:gd name="connsiteX3" fmla="*/ 553657 w 790347"/>
                  <a:gd name="connsiteY3" fmla="*/ 803531 h 1279781"/>
                  <a:gd name="connsiteX4" fmla="*/ 0 w 790347"/>
                  <a:gd name="connsiteY4" fmla="*/ 1279781 h 1279781"/>
                  <a:gd name="connsiteX5" fmla="*/ 0 w 790347"/>
                  <a:gd name="connsiteY5" fmla="*/ 3431 h 127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0347" h="1279781">
                    <a:moveTo>
                      <a:pt x="0" y="3431"/>
                    </a:moveTo>
                    <a:lnTo>
                      <a:pt x="332994" y="256"/>
                    </a:lnTo>
                    <a:cubicBezTo>
                      <a:pt x="567753" y="256"/>
                      <a:pt x="745098" y="-11385"/>
                      <a:pt x="781875" y="122494"/>
                    </a:cubicBezTo>
                    <a:cubicBezTo>
                      <a:pt x="818652" y="256373"/>
                      <a:pt x="734441" y="551119"/>
                      <a:pt x="553657" y="803531"/>
                    </a:cubicBezTo>
                    <a:lnTo>
                      <a:pt x="0" y="1279781"/>
                    </a:lnTo>
                    <a:lnTo>
                      <a:pt x="0" y="3431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89" name="Fluxograma: Atraso 9">
                <a:extLst>
                  <a:ext uri="{FF2B5EF4-FFF2-40B4-BE49-F238E27FC236}">
                    <a16:creationId xmlns:a16="http://schemas.microsoft.com/office/drawing/2014/main" id="{8FA63F05-4D01-D5B3-747A-70A4E777B00D}"/>
                  </a:ext>
                </a:extLst>
              </p:cNvPr>
              <p:cNvSpPr/>
              <p:nvPr/>
            </p:nvSpPr>
            <p:spPr>
              <a:xfrm>
                <a:off x="6864352" y="2733674"/>
                <a:ext cx="561211" cy="1279525"/>
              </a:xfrm>
              <a:custGeom>
                <a:avLst/>
                <a:gdLst>
                  <a:gd name="connsiteX0" fmla="*/ 0 w 608937"/>
                  <a:gd name="connsiteY0" fmla="*/ 0 h 1393466"/>
                  <a:gd name="connsiteX1" fmla="*/ 304469 w 608937"/>
                  <a:gd name="connsiteY1" fmla="*/ 0 h 1393466"/>
                  <a:gd name="connsiteX2" fmla="*/ 608938 w 608937"/>
                  <a:gd name="connsiteY2" fmla="*/ 696733 h 1393466"/>
                  <a:gd name="connsiteX3" fmla="*/ 304469 w 608937"/>
                  <a:gd name="connsiteY3" fmla="*/ 1393466 h 1393466"/>
                  <a:gd name="connsiteX4" fmla="*/ 0 w 608937"/>
                  <a:gd name="connsiteY4" fmla="*/ 1393466 h 1393466"/>
                  <a:gd name="connsiteX5" fmla="*/ 0 w 608937"/>
                  <a:gd name="connsiteY5" fmla="*/ 0 h 1393466"/>
                  <a:gd name="connsiteX0" fmla="*/ 0 w 634338"/>
                  <a:gd name="connsiteY0" fmla="*/ 0 h 1393466"/>
                  <a:gd name="connsiteX1" fmla="*/ 304469 w 634338"/>
                  <a:gd name="connsiteY1" fmla="*/ 0 h 1393466"/>
                  <a:gd name="connsiteX2" fmla="*/ 634338 w 634338"/>
                  <a:gd name="connsiteY2" fmla="*/ 696733 h 1393466"/>
                  <a:gd name="connsiteX3" fmla="*/ 304469 w 634338"/>
                  <a:gd name="connsiteY3" fmla="*/ 1393466 h 1393466"/>
                  <a:gd name="connsiteX4" fmla="*/ 0 w 634338"/>
                  <a:gd name="connsiteY4" fmla="*/ 1393466 h 1393466"/>
                  <a:gd name="connsiteX5" fmla="*/ 0 w 634338"/>
                  <a:gd name="connsiteY5" fmla="*/ 0 h 1393466"/>
                  <a:gd name="connsiteX0" fmla="*/ 0 w 635654"/>
                  <a:gd name="connsiteY0" fmla="*/ 0 h 1399816"/>
                  <a:gd name="connsiteX1" fmla="*/ 304469 w 635654"/>
                  <a:gd name="connsiteY1" fmla="*/ 0 h 1399816"/>
                  <a:gd name="connsiteX2" fmla="*/ 634338 w 635654"/>
                  <a:gd name="connsiteY2" fmla="*/ 696733 h 1399816"/>
                  <a:gd name="connsiteX3" fmla="*/ 193344 w 635654"/>
                  <a:gd name="connsiteY3" fmla="*/ 1399816 h 1399816"/>
                  <a:gd name="connsiteX4" fmla="*/ 0 w 635654"/>
                  <a:gd name="connsiteY4" fmla="*/ 1393466 h 1399816"/>
                  <a:gd name="connsiteX5" fmla="*/ 0 w 635654"/>
                  <a:gd name="connsiteY5" fmla="*/ 0 h 1399816"/>
                  <a:gd name="connsiteX0" fmla="*/ 0 w 636413"/>
                  <a:gd name="connsiteY0" fmla="*/ 0 h 1402991"/>
                  <a:gd name="connsiteX1" fmla="*/ 304469 w 636413"/>
                  <a:gd name="connsiteY1" fmla="*/ 0 h 1402991"/>
                  <a:gd name="connsiteX2" fmla="*/ 634338 w 636413"/>
                  <a:gd name="connsiteY2" fmla="*/ 696733 h 1402991"/>
                  <a:gd name="connsiteX3" fmla="*/ 161594 w 636413"/>
                  <a:gd name="connsiteY3" fmla="*/ 1402991 h 1402991"/>
                  <a:gd name="connsiteX4" fmla="*/ 0 w 636413"/>
                  <a:gd name="connsiteY4" fmla="*/ 1393466 h 1402991"/>
                  <a:gd name="connsiteX5" fmla="*/ 0 w 636413"/>
                  <a:gd name="connsiteY5" fmla="*/ 0 h 1402991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45"/>
                  <a:gd name="connsiteY0" fmla="*/ 635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6350 h 1406166"/>
                  <a:gd name="connsiteX0" fmla="*/ 0 w 634345"/>
                  <a:gd name="connsiteY0" fmla="*/ 1270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12700 h 1406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4345" h="1406166">
                    <a:moveTo>
                      <a:pt x="0" y="12700"/>
                    </a:moveTo>
                    <a:lnTo>
                      <a:pt x="15544" y="0"/>
                    </a:lnTo>
                    <a:cubicBezTo>
                      <a:pt x="367848" y="203200"/>
                      <a:pt x="635926" y="468722"/>
                      <a:pt x="634338" y="703083"/>
                    </a:cubicBezTo>
                    <a:cubicBezTo>
                      <a:pt x="632751" y="937444"/>
                      <a:pt x="532948" y="1095016"/>
                      <a:pt x="6019" y="1406166"/>
                    </a:cubicBezTo>
                    <a:lnTo>
                      <a:pt x="0" y="1399816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5" name="Fluxograma: Ecrã 34">
                <a:extLst>
                  <a:ext uri="{FF2B5EF4-FFF2-40B4-BE49-F238E27FC236}">
                    <a16:creationId xmlns:a16="http://schemas.microsoft.com/office/drawing/2014/main" id="{559256A6-AE64-E008-03EE-3953C26423ED}"/>
                  </a:ext>
                </a:extLst>
              </p:cNvPr>
              <p:cNvSpPr/>
              <p:nvPr/>
            </p:nvSpPr>
            <p:spPr>
              <a:xfrm>
                <a:off x="2647188" y="2735176"/>
                <a:ext cx="1149350" cy="150726"/>
              </a:xfrm>
              <a:prstGeom prst="flowChartDisp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1" name="Retângulo 100">
                <a:extLst>
                  <a:ext uri="{FF2B5EF4-FFF2-40B4-BE49-F238E27FC236}">
                    <a16:creationId xmlns:a16="http://schemas.microsoft.com/office/drawing/2014/main" id="{F3C038EF-6012-1328-4C35-C82ED798886B}"/>
                  </a:ext>
                </a:extLst>
              </p:cNvPr>
              <p:cNvSpPr/>
              <p:nvPr/>
            </p:nvSpPr>
            <p:spPr>
              <a:xfrm>
                <a:off x="462286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id="{B9696C1B-9D3A-5D23-F203-95BDCB98900F}"/>
                  </a:ext>
                </a:extLst>
              </p:cNvPr>
              <p:cNvSpPr/>
              <p:nvPr/>
            </p:nvSpPr>
            <p:spPr>
              <a:xfrm>
                <a:off x="508079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D91F8119-5FB5-5265-2E9B-A337B33A5BEA}"/>
                  </a:ext>
                </a:extLst>
              </p:cNvPr>
              <p:cNvSpPr/>
              <p:nvPr/>
            </p:nvSpPr>
            <p:spPr>
              <a:xfrm>
                <a:off x="553872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F1602CA3-F91E-D7F9-DD31-456121555C28}"/>
                  </a:ext>
                </a:extLst>
              </p:cNvPr>
              <p:cNvSpPr/>
              <p:nvPr/>
            </p:nvSpPr>
            <p:spPr>
              <a:xfrm>
                <a:off x="5994305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id="{80502155-EEDF-970D-98A0-A890A065D574}"/>
                  </a:ext>
                </a:extLst>
              </p:cNvPr>
              <p:cNvSpPr/>
              <p:nvPr/>
            </p:nvSpPr>
            <p:spPr>
              <a:xfrm>
                <a:off x="6452132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7EC6B061-3B62-4DCA-FC13-4D4539C0367B}"/>
                </a:ext>
              </a:extLst>
            </p:cNvPr>
            <p:cNvSpPr/>
            <p:nvPr/>
          </p:nvSpPr>
          <p:spPr>
            <a:xfrm flipH="1">
              <a:off x="6169854" y="3464850"/>
              <a:ext cx="288000" cy="143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A24EE8C9-21BA-0019-A1B6-2B9267766738}"/>
                </a:ext>
              </a:extLst>
            </p:cNvPr>
            <p:cNvCxnSpPr>
              <a:cxnSpLocks/>
            </p:cNvCxnSpPr>
            <p:nvPr/>
          </p:nvCxnSpPr>
          <p:spPr>
            <a:xfrm>
              <a:off x="6069151" y="3608850"/>
              <a:ext cx="0" cy="14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xão reta 110">
              <a:extLst>
                <a:ext uri="{FF2B5EF4-FFF2-40B4-BE49-F238E27FC236}">
                  <a16:creationId xmlns:a16="http://schemas.microsoft.com/office/drawing/2014/main" id="{79F41523-A7AF-C463-48E2-C943A51D0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9151" y="3608850"/>
              <a:ext cx="5707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51D54AD-B39F-4E3B-1D24-255D698B0979}"/>
                </a:ext>
              </a:extLst>
            </p:cNvPr>
            <p:cNvSpPr/>
            <p:nvPr/>
          </p:nvSpPr>
          <p:spPr>
            <a:xfrm>
              <a:off x="6163852" y="3649023"/>
              <a:ext cx="324000" cy="32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9121EFC-3AD0-260B-1F59-D7D35CE02222}"/>
                </a:ext>
              </a:extLst>
            </p:cNvPr>
            <p:cNvSpPr/>
            <p:nvPr/>
          </p:nvSpPr>
          <p:spPr>
            <a:xfrm>
              <a:off x="2757058" y="3653850"/>
              <a:ext cx="198534" cy="19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586DE9EC-C555-9CE0-247F-A1C93D3A8F33}"/>
                </a:ext>
              </a:extLst>
            </p:cNvPr>
            <p:cNvSpPr txBox="1"/>
            <p:nvPr/>
          </p:nvSpPr>
          <p:spPr>
            <a:xfrm rot="16200000">
              <a:off x="2160493" y="3105180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Avionics</a:t>
              </a: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48CD8275-6475-9AB6-E516-ECCF72689C3E}"/>
                </a:ext>
              </a:extLst>
            </p:cNvPr>
            <p:cNvSpPr txBox="1"/>
            <p:nvPr/>
          </p:nvSpPr>
          <p:spPr>
            <a:xfrm rot="16200000">
              <a:off x="2370089" y="2993423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Batteries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F2BAA241-D1F5-024E-E40F-86C23F589B5A}"/>
                </a:ext>
              </a:extLst>
            </p:cNvPr>
            <p:cNvSpPr txBox="1"/>
            <p:nvPr/>
          </p:nvSpPr>
          <p:spPr>
            <a:xfrm rot="18034715">
              <a:off x="6321832" y="3115742"/>
              <a:ext cx="1449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Turbogenerator </a:t>
              </a: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674F96DA-E71B-9B81-66EF-112AC7268BFF}"/>
                </a:ext>
              </a:extLst>
            </p:cNvPr>
            <p:cNvSpPr txBox="1"/>
            <p:nvPr/>
          </p:nvSpPr>
          <p:spPr>
            <a:xfrm>
              <a:off x="3114358" y="3773738"/>
              <a:ext cx="107178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000" dirty="0"/>
                <a:t>Baggage</a:t>
              </a: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53B50F6E-43F7-01AC-C97F-CC5DD4DFADE0}"/>
                </a:ext>
              </a:extLst>
            </p:cNvPr>
            <p:cNvSpPr txBox="1"/>
            <p:nvPr/>
          </p:nvSpPr>
          <p:spPr>
            <a:xfrm>
              <a:off x="1538880" y="3193765"/>
              <a:ext cx="5719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2,25m</a:t>
              </a:r>
            </a:p>
          </p:txBody>
        </p:sp>
        <p:cxnSp>
          <p:nvCxnSpPr>
            <p:cNvPr id="119" name="Conexão reta unidirecional 118">
              <a:extLst>
                <a:ext uri="{FF2B5EF4-FFF2-40B4-BE49-F238E27FC236}">
                  <a16:creationId xmlns:a16="http://schemas.microsoft.com/office/drawing/2014/main" id="{3004427B-5C5D-BF3A-32B6-DFA49CB5D48E}"/>
                </a:ext>
              </a:extLst>
            </p:cNvPr>
            <p:cNvCxnSpPr>
              <a:cxnSpLocks/>
            </p:cNvCxnSpPr>
            <p:nvPr/>
          </p:nvCxnSpPr>
          <p:spPr>
            <a:xfrm>
              <a:off x="2101767" y="2733418"/>
              <a:ext cx="939" cy="12865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exão reta unidirecional 120">
              <a:extLst>
                <a:ext uri="{FF2B5EF4-FFF2-40B4-BE49-F238E27FC236}">
                  <a16:creationId xmlns:a16="http://schemas.microsoft.com/office/drawing/2014/main" id="{C45AE771-5E2C-BCC8-2D77-FC569A0FB2A5}"/>
                </a:ext>
              </a:extLst>
            </p:cNvPr>
            <p:cNvCxnSpPr>
              <a:cxnSpLocks/>
            </p:cNvCxnSpPr>
            <p:nvPr/>
          </p:nvCxnSpPr>
          <p:spPr>
            <a:xfrm>
              <a:off x="4820614" y="3740233"/>
              <a:ext cx="0" cy="2729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714BB5EE-F7E3-4E34-233E-4E29B73D5772}"/>
                </a:ext>
              </a:extLst>
            </p:cNvPr>
            <p:cNvSpPr txBox="1"/>
            <p:nvPr/>
          </p:nvSpPr>
          <p:spPr>
            <a:xfrm>
              <a:off x="4838988" y="3765467"/>
              <a:ext cx="5719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dirty="0">
                  <a:latin typeface="Abadi" panose="020B0604020104020204" pitchFamily="34" charset="0"/>
                </a:rPr>
                <a:t>0,4m</a:t>
              </a:r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066B3332-ECEA-4133-2D4B-9ECD22E11DCA}"/>
                </a:ext>
              </a:extLst>
            </p:cNvPr>
            <p:cNvSpPr txBox="1"/>
            <p:nvPr/>
          </p:nvSpPr>
          <p:spPr>
            <a:xfrm>
              <a:off x="4831623" y="2524072"/>
              <a:ext cx="5719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800" dirty="0">
                  <a:latin typeface="Abadi" panose="020B0604020104020204" pitchFamily="34" charset="0"/>
                </a:rPr>
                <a:t>0,25m</a:t>
              </a:r>
            </a:p>
          </p:txBody>
        </p:sp>
        <p:cxnSp>
          <p:nvCxnSpPr>
            <p:cNvPr id="131" name="Conexão reta unidirecional 130">
              <a:extLst>
                <a:ext uri="{FF2B5EF4-FFF2-40B4-BE49-F238E27FC236}">
                  <a16:creationId xmlns:a16="http://schemas.microsoft.com/office/drawing/2014/main" id="{387512AC-A263-C907-381F-442BEB4CA9B4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820614" y="2571750"/>
              <a:ext cx="0" cy="165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exão reta unidirecional 131">
              <a:extLst>
                <a:ext uri="{FF2B5EF4-FFF2-40B4-BE49-F238E27FC236}">
                  <a16:creationId xmlns:a16="http://schemas.microsoft.com/office/drawing/2014/main" id="{87173727-1239-B9E6-F2D0-CAEF225F7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0614" y="2895600"/>
              <a:ext cx="0" cy="154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xão reta 138">
              <a:extLst>
                <a:ext uri="{FF2B5EF4-FFF2-40B4-BE49-F238E27FC236}">
                  <a16:creationId xmlns:a16="http://schemas.microsoft.com/office/drawing/2014/main" id="{AB3FFCCE-0012-BDAA-DE88-1223BE6D51A7}"/>
                </a:ext>
              </a:extLst>
            </p:cNvPr>
            <p:cNvCxnSpPr>
              <a:stCxn id="4" idx="0"/>
            </p:cNvCxnSpPr>
            <p:nvPr/>
          </p:nvCxnSpPr>
          <p:spPr>
            <a:xfrm>
              <a:off x="4820614" y="2736850"/>
              <a:ext cx="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FFA16144-1DF3-A86C-579C-0A624B35B1D6}"/>
                </a:ext>
              </a:extLst>
            </p:cNvPr>
            <p:cNvSpPr/>
            <p:nvPr/>
          </p:nvSpPr>
          <p:spPr>
            <a:xfrm>
              <a:off x="2387564" y="2098573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09947EB5-9E5D-3439-9BE7-32F75CFCE0DC}"/>
                </a:ext>
              </a:extLst>
            </p:cNvPr>
            <p:cNvSpPr txBox="1"/>
            <p:nvPr/>
          </p:nvSpPr>
          <p:spPr>
            <a:xfrm>
              <a:off x="2535452" y="2065699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Passengers</a:t>
              </a: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0641BCEC-DB96-89FC-E25A-240B8290C65E}"/>
                </a:ext>
              </a:extLst>
            </p:cNvPr>
            <p:cNvSpPr txBox="1"/>
            <p:nvPr/>
          </p:nvSpPr>
          <p:spPr>
            <a:xfrm>
              <a:off x="2519943" y="2355606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Wheel: Landing Gear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A1CF8E5-3632-55A9-EC5E-29F8DD929F67}"/>
                </a:ext>
              </a:extLst>
            </p:cNvPr>
            <p:cNvSpPr/>
            <p:nvPr/>
          </p:nvSpPr>
          <p:spPr>
            <a:xfrm>
              <a:off x="2387564" y="238838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5" name="Fluxograma: Ecrã 144">
              <a:extLst>
                <a:ext uri="{FF2B5EF4-FFF2-40B4-BE49-F238E27FC236}">
                  <a16:creationId xmlns:a16="http://schemas.microsoft.com/office/drawing/2014/main" id="{15ADEF5B-0657-2AF9-7D7D-B7B1C91EEE0F}"/>
                </a:ext>
              </a:extLst>
            </p:cNvPr>
            <p:cNvSpPr/>
            <p:nvPr/>
          </p:nvSpPr>
          <p:spPr>
            <a:xfrm flipH="1">
              <a:off x="2290772" y="1848562"/>
              <a:ext cx="373584" cy="117942"/>
            </a:xfrm>
            <a:prstGeom prst="flowChartDispla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02A02F3D-BC9B-9D8B-DE18-5BBB3F6D9054}"/>
                </a:ext>
              </a:extLst>
            </p:cNvPr>
            <p:cNvSpPr txBox="1"/>
            <p:nvPr/>
          </p:nvSpPr>
          <p:spPr>
            <a:xfrm>
              <a:off x="2614601" y="1776075"/>
              <a:ext cx="200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Wings and vertical stabilizer (electric rotors are not displayed)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7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B39119E9-A70A-9D4C-E7DF-E841157C64A3}"/>
              </a:ext>
            </a:extLst>
          </p:cNvPr>
          <p:cNvGrpSpPr/>
          <p:nvPr/>
        </p:nvGrpSpPr>
        <p:grpSpPr>
          <a:xfrm>
            <a:off x="1538880" y="1852275"/>
            <a:ext cx="5891358" cy="2243884"/>
            <a:chOff x="1538880" y="1776075"/>
            <a:chExt cx="5891358" cy="2243884"/>
          </a:xfrm>
        </p:grpSpPr>
        <p:sp>
          <p:nvSpPr>
            <p:cNvPr id="38" name="Trapézio 37">
              <a:extLst>
                <a:ext uri="{FF2B5EF4-FFF2-40B4-BE49-F238E27FC236}">
                  <a16:creationId xmlns:a16="http://schemas.microsoft.com/office/drawing/2014/main" id="{9A77BF0A-5B53-7C67-DC94-474B496D61E7}"/>
                </a:ext>
              </a:extLst>
            </p:cNvPr>
            <p:cNvSpPr/>
            <p:nvPr/>
          </p:nvSpPr>
          <p:spPr>
            <a:xfrm>
              <a:off x="6809690" y="1868228"/>
              <a:ext cx="561211" cy="898525"/>
            </a:xfrm>
            <a:custGeom>
              <a:avLst/>
              <a:gdLst>
                <a:gd name="connsiteX0" fmla="*/ 0 w 838200"/>
                <a:gd name="connsiteY0" fmla="*/ 895350 h 895350"/>
                <a:gd name="connsiteX1" fmla="*/ 238124 w 838200"/>
                <a:gd name="connsiteY1" fmla="*/ 0 h 895350"/>
                <a:gd name="connsiteX2" fmla="*/ 600076 w 838200"/>
                <a:gd name="connsiteY2" fmla="*/ 0 h 895350"/>
                <a:gd name="connsiteX3" fmla="*/ 838200 w 838200"/>
                <a:gd name="connsiteY3" fmla="*/ 895350 h 895350"/>
                <a:gd name="connsiteX4" fmla="*/ 0 w 838200"/>
                <a:gd name="connsiteY4" fmla="*/ 895350 h 895350"/>
                <a:gd name="connsiteX0" fmla="*/ 0 w 838200"/>
                <a:gd name="connsiteY0" fmla="*/ 914400 h 914400"/>
                <a:gd name="connsiteX1" fmla="*/ 238124 w 838200"/>
                <a:gd name="connsiteY1" fmla="*/ 19050 h 914400"/>
                <a:gd name="connsiteX2" fmla="*/ 819151 w 838200"/>
                <a:gd name="connsiteY2" fmla="*/ 0 h 914400"/>
                <a:gd name="connsiteX3" fmla="*/ 838200 w 838200"/>
                <a:gd name="connsiteY3" fmla="*/ 914400 h 914400"/>
                <a:gd name="connsiteX4" fmla="*/ 0 w 838200"/>
                <a:gd name="connsiteY4" fmla="*/ 914400 h 914400"/>
                <a:gd name="connsiteX0" fmla="*/ 0 w 838200"/>
                <a:gd name="connsiteY0" fmla="*/ 895350 h 895350"/>
                <a:gd name="connsiteX1" fmla="*/ 238124 w 838200"/>
                <a:gd name="connsiteY1" fmla="*/ 0 h 895350"/>
                <a:gd name="connsiteX2" fmla="*/ 822326 w 838200"/>
                <a:gd name="connsiteY2" fmla="*/ 6350 h 895350"/>
                <a:gd name="connsiteX3" fmla="*/ 838200 w 838200"/>
                <a:gd name="connsiteY3" fmla="*/ 895350 h 895350"/>
                <a:gd name="connsiteX4" fmla="*/ 0 w 838200"/>
                <a:gd name="connsiteY4" fmla="*/ 895350 h 895350"/>
                <a:gd name="connsiteX0" fmla="*/ 0 w 838200"/>
                <a:gd name="connsiteY0" fmla="*/ 898525 h 898525"/>
                <a:gd name="connsiteX1" fmla="*/ 238124 w 838200"/>
                <a:gd name="connsiteY1" fmla="*/ 3175 h 898525"/>
                <a:gd name="connsiteX2" fmla="*/ 822326 w 838200"/>
                <a:gd name="connsiteY2" fmla="*/ 0 h 898525"/>
                <a:gd name="connsiteX3" fmla="*/ 838200 w 838200"/>
                <a:gd name="connsiteY3" fmla="*/ 898525 h 898525"/>
                <a:gd name="connsiteX4" fmla="*/ 0 w 838200"/>
                <a:gd name="connsiteY4" fmla="*/ 898525 h 89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898525">
                  <a:moveTo>
                    <a:pt x="0" y="898525"/>
                  </a:moveTo>
                  <a:lnTo>
                    <a:pt x="238124" y="3175"/>
                  </a:lnTo>
                  <a:lnTo>
                    <a:pt x="822326" y="0"/>
                  </a:lnTo>
                  <a:lnTo>
                    <a:pt x="838200" y="898525"/>
                  </a:lnTo>
                  <a:lnTo>
                    <a:pt x="0" y="89852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DE14E72F-D78D-472B-87FE-D6FFBE33F361}"/>
                </a:ext>
              </a:extLst>
            </p:cNvPr>
            <p:cNvGrpSpPr/>
            <p:nvPr/>
          </p:nvGrpSpPr>
          <p:grpSpPr>
            <a:xfrm flipH="1">
              <a:off x="2440126" y="2733418"/>
              <a:ext cx="4990112" cy="1279782"/>
              <a:chOff x="2435451" y="2733418"/>
              <a:chExt cx="4990112" cy="1279782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B7A4D3C-186D-D202-8BC6-8A1BAD55E647}"/>
                  </a:ext>
                </a:extLst>
              </p:cNvPr>
              <p:cNvSpPr/>
              <p:nvPr/>
            </p:nvSpPr>
            <p:spPr>
              <a:xfrm>
                <a:off x="3232150" y="2736850"/>
                <a:ext cx="3625850" cy="12763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cxnSp>
            <p:nvCxnSpPr>
              <p:cNvPr id="27" name="Conexão reta 26">
                <a:extLst>
                  <a:ext uri="{FF2B5EF4-FFF2-40B4-BE49-F238E27FC236}">
                    <a16:creationId xmlns:a16="http://schemas.microsoft.com/office/drawing/2014/main" id="{8851262D-2AD2-20C7-B3CB-F6A484D3F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6538" y="3752850"/>
                <a:ext cx="309956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Conexão reta 82">
                <a:extLst>
                  <a:ext uri="{FF2B5EF4-FFF2-40B4-BE49-F238E27FC236}">
                    <a16:creationId xmlns:a16="http://schemas.microsoft.com/office/drawing/2014/main" id="{F41E869D-2910-6FCE-3B95-35BB320575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2150" y="2895600"/>
                <a:ext cx="36258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Fluxograma: Ecrã 87">
                <a:extLst>
                  <a:ext uri="{FF2B5EF4-FFF2-40B4-BE49-F238E27FC236}">
                    <a16:creationId xmlns:a16="http://schemas.microsoft.com/office/drawing/2014/main" id="{2124BC6F-F1BE-6481-8E8E-2F7BCB28313D}"/>
                  </a:ext>
                </a:extLst>
              </p:cNvPr>
              <p:cNvSpPr/>
              <p:nvPr/>
            </p:nvSpPr>
            <p:spPr>
              <a:xfrm>
                <a:off x="5080794" y="2735176"/>
                <a:ext cx="1149350" cy="150726"/>
              </a:xfrm>
              <a:prstGeom prst="flowChartDisp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6" name="Fluxograma: Atraso 35">
                <a:extLst>
                  <a:ext uri="{FF2B5EF4-FFF2-40B4-BE49-F238E27FC236}">
                    <a16:creationId xmlns:a16="http://schemas.microsoft.com/office/drawing/2014/main" id="{061C2C21-ED65-C0FC-4E6F-DFD457FAF0D1}"/>
                  </a:ext>
                </a:extLst>
              </p:cNvPr>
              <p:cNvSpPr/>
              <p:nvPr/>
            </p:nvSpPr>
            <p:spPr>
              <a:xfrm flipH="1">
                <a:off x="2435451" y="2733418"/>
                <a:ext cx="790347" cy="1279781"/>
              </a:xfrm>
              <a:custGeom>
                <a:avLst/>
                <a:gdLst>
                  <a:gd name="connsiteX0" fmla="*/ 0 w 850138"/>
                  <a:gd name="connsiteY0" fmla="*/ 0 h 1276350"/>
                  <a:gd name="connsiteX1" fmla="*/ 425069 w 850138"/>
                  <a:gd name="connsiteY1" fmla="*/ 0 h 1276350"/>
                  <a:gd name="connsiteX2" fmla="*/ 850138 w 850138"/>
                  <a:gd name="connsiteY2" fmla="*/ 638175 h 1276350"/>
                  <a:gd name="connsiteX3" fmla="*/ 425069 w 850138"/>
                  <a:gd name="connsiteY3" fmla="*/ 1276350 h 1276350"/>
                  <a:gd name="connsiteX4" fmla="*/ 0 w 850138"/>
                  <a:gd name="connsiteY4" fmla="*/ 1276350 h 1276350"/>
                  <a:gd name="connsiteX5" fmla="*/ 0 w 850138"/>
                  <a:gd name="connsiteY5" fmla="*/ 0 h 1276350"/>
                  <a:gd name="connsiteX0" fmla="*/ 0 w 850395"/>
                  <a:gd name="connsiteY0" fmla="*/ 0 h 1276350"/>
                  <a:gd name="connsiteX1" fmla="*/ 425069 w 850395"/>
                  <a:gd name="connsiteY1" fmla="*/ 0 h 1276350"/>
                  <a:gd name="connsiteX2" fmla="*/ 850138 w 850395"/>
                  <a:gd name="connsiteY2" fmla="*/ 638175 h 1276350"/>
                  <a:gd name="connsiteX3" fmla="*/ 469519 w 850395"/>
                  <a:gd name="connsiteY3" fmla="*/ 1063625 h 1276350"/>
                  <a:gd name="connsiteX4" fmla="*/ 0 w 850395"/>
                  <a:gd name="connsiteY4" fmla="*/ 1276350 h 1276350"/>
                  <a:gd name="connsiteX5" fmla="*/ 0 w 850395"/>
                  <a:gd name="connsiteY5" fmla="*/ 0 h 1276350"/>
                  <a:gd name="connsiteX0" fmla="*/ 0 w 850416"/>
                  <a:gd name="connsiteY0" fmla="*/ 0 h 1276350"/>
                  <a:gd name="connsiteX1" fmla="*/ 425069 w 850416"/>
                  <a:gd name="connsiteY1" fmla="*/ 0 h 1276350"/>
                  <a:gd name="connsiteX2" fmla="*/ 850138 w 850416"/>
                  <a:gd name="connsiteY2" fmla="*/ 638175 h 1276350"/>
                  <a:gd name="connsiteX3" fmla="*/ 469519 w 850416"/>
                  <a:gd name="connsiteY3" fmla="*/ 1063625 h 1276350"/>
                  <a:gd name="connsiteX4" fmla="*/ 0 w 850416"/>
                  <a:gd name="connsiteY4" fmla="*/ 1276350 h 1276350"/>
                  <a:gd name="connsiteX5" fmla="*/ 0 w 850416"/>
                  <a:gd name="connsiteY5" fmla="*/ 0 h 1276350"/>
                  <a:gd name="connsiteX0" fmla="*/ 0 w 828240"/>
                  <a:gd name="connsiteY0" fmla="*/ 0 h 1276350"/>
                  <a:gd name="connsiteX1" fmla="*/ 425069 w 828240"/>
                  <a:gd name="connsiteY1" fmla="*/ 0 h 1276350"/>
                  <a:gd name="connsiteX2" fmla="*/ 827913 w 828240"/>
                  <a:gd name="connsiteY2" fmla="*/ 460375 h 1276350"/>
                  <a:gd name="connsiteX3" fmla="*/ 469519 w 828240"/>
                  <a:gd name="connsiteY3" fmla="*/ 1063625 h 1276350"/>
                  <a:gd name="connsiteX4" fmla="*/ 0 w 828240"/>
                  <a:gd name="connsiteY4" fmla="*/ 1276350 h 1276350"/>
                  <a:gd name="connsiteX5" fmla="*/ 0 w 828240"/>
                  <a:gd name="connsiteY5" fmla="*/ 0 h 1276350"/>
                  <a:gd name="connsiteX0" fmla="*/ 0 w 830411"/>
                  <a:gd name="connsiteY0" fmla="*/ 3175 h 1279525"/>
                  <a:gd name="connsiteX1" fmla="*/ 332994 w 830411"/>
                  <a:gd name="connsiteY1" fmla="*/ 0 h 1279525"/>
                  <a:gd name="connsiteX2" fmla="*/ 827913 w 830411"/>
                  <a:gd name="connsiteY2" fmla="*/ 463550 h 1279525"/>
                  <a:gd name="connsiteX3" fmla="*/ 469519 w 830411"/>
                  <a:gd name="connsiteY3" fmla="*/ 1066800 h 1279525"/>
                  <a:gd name="connsiteX4" fmla="*/ 0 w 830411"/>
                  <a:gd name="connsiteY4" fmla="*/ 1279525 h 1279525"/>
                  <a:gd name="connsiteX5" fmla="*/ 0 w 830411"/>
                  <a:gd name="connsiteY5" fmla="*/ 3175 h 1279525"/>
                  <a:gd name="connsiteX0" fmla="*/ 0 w 780718"/>
                  <a:gd name="connsiteY0" fmla="*/ 3175 h 1279525"/>
                  <a:gd name="connsiteX1" fmla="*/ 332994 w 780718"/>
                  <a:gd name="connsiteY1" fmla="*/ 0 h 1279525"/>
                  <a:gd name="connsiteX2" fmla="*/ 777113 w 780718"/>
                  <a:gd name="connsiteY2" fmla="*/ 374650 h 1279525"/>
                  <a:gd name="connsiteX3" fmla="*/ 469519 w 780718"/>
                  <a:gd name="connsiteY3" fmla="*/ 1066800 h 1279525"/>
                  <a:gd name="connsiteX4" fmla="*/ 0 w 780718"/>
                  <a:gd name="connsiteY4" fmla="*/ 1279525 h 1279525"/>
                  <a:gd name="connsiteX5" fmla="*/ 0 w 780718"/>
                  <a:gd name="connsiteY5" fmla="*/ 3175 h 1279525"/>
                  <a:gd name="connsiteX0" fmla="*/ 0 w 781735"/>
                  <a:gd name="connsiteY0" fmla="*/ 3175 h 1279525"/>
                  <a:gd name="connsiteX1" fmla="*/ 332994 w 781735"/>
                  <a:gd name="connsiteY1" fmla="*/ 0 h 1279525"/>
                  <a:gd name="connsiteX2" fmla="*/ 777113 w 781735"/>
                  <a:gd name="connsiteY2" fmla="*/ 374650 h 1279525"/>
                  <a:gd name="connsiteX3" fmla="*/ 482219 w 781735"/>
                  <a:gd name="connsiteY3" fmla="*/ 898525 h 1279525"/>
                  <a:gd name="connsiteX4" fmla="*/ 0 w 781735"/>
                  <a:gd name="connsiteY4" fmla="*/ 1279525 h 1279525"/>
                  <a:gd name="connsiteX5" fmla="*/ 0 w 781735"/>
                  <a:gd name="connsiteY5" fmla="*/ 3175 h 1279525"/>
                  <a:gd name="connsiteX0" fmla="*/ 0 w 786308"/>
                  <a:gd name="connsiteY0" fmla="*/ 5162 h 1281512"/>
                  <a:gd name="connsiteX1" fmla="*/ 332994 w 786308"/>
                  <a:gd name="connsiteY1" fmla="*/ 1987 h 1281512"/>
                  <a:gd name="connsiteX2" fmla="*/ 781875 w 786308"/>
                  <a:gd name="connsiteY2" fmla="*/ 124225 h 1281512"/>
                  <a:gd name="connsiteX3" fmla="*/ 482219 w 786308"/>
                  <a:gd name="connsiteY3" fmla="*/ 900512 h 1281512"/>
                  <a:gd name="connsiteX4" fmla="*/ 0 w 786308"/>
                  <a:gd name="connsiteY4" fmla="*/ 1281512 h 1281512"/>
                  <a:gd name="connsiteX5" fmla="*/ 0 w 786308"/>
                  <a:gd name="connsiteY5" fmla="*/ 5162 h 1281512"/>
                  <a:gd name="connsiteX0" fmla="*/ 0 w 796544"/>
                  <a:gd name="connsiteY0" fmla="*/ 3431 h 1279781"/>
                  <a:gd name="connsiteX1" fmla="*/ 332994 w 796544"/>
                  <a:gd name="connsiteY1" fmla="*/ 256 h 1279781"/>
                  <a:gd name="connsiteX2" fmla="*/ 781875 w 796544"/>
                  <a:gd name="connsiteY2" fmla="*/ 122494 h 1279781"/>
                  <a:gd name="connsiteX3" fmla="*/ 553657 w 796544"/>
                  <a:gd name="connsiteY3" fmla="*/ 803531 h 1279781"/>
                  <a:gd name="connsiteX4" fmla="*/ 0 w 796544"/>
                  <a:gd name="connsiteY4" fmla="*/ 1279781 h 1279781"/>
                  <a:gd name="connsiteX5" fmla="*/ 0 w 796544"/>
                  <a:gd name="connsiteY5" fmla="*/ 3431 h 1279781"/>
                  <a:gd name="connsiteX0" fmla="*/ 0 w 790347"/>
                  <a:gd name="connsiteY0" fmla="*/ 3431 h 1279781"/>
                  <a:gd name="connsiteX1" fmla="*/ 332994 w 790347"/>
                  <a:gd name="connsiteY1" fmla="*/ 256 h 1279781"/>
                  <a:gd name="connsiteX2" fmla="*/ 781875 w 790347"/>
                  <a:gd name="connsiteY2" fmla="*/ 122494 h 1279781"/>
                  <a:gd name="connsiteX3" fmla="*/ 553657 w 790347"/>
                  <a:gd name="connsiteY3" fmla="*/ 803531 h 1279781"/>
                  <a:gd name="connsiteX4" fmla="*/ 0 w 790347"/>
                  <a:gd name="connsiteY4" fmla="*/ 1279781 h 1279781"/>
                  <a:gd name="connsiteX5" fmla="*/ 0 w 790347"/>
                  <a:gd name="connsiteY5" fmla="*/ 3431 h 127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0347" h="1279781">
                    <a:moveTo>
                      <a:pt x="0" y="3431"/>
                    </a:moveTo>
                    <a:lnTo>
                      <a:pt x="332994" y="256"/>
                    </a:lnTo>
                    <a:cubicBezTo>
                      <a:pt x="567753" y="256"/>
                      <a:pt x="745098" y="-11385"/>
                      <a:pt x="781875" y="122494"/>
                    </a:cubicBezTo>
                    <a:cubicBezTo>
                      <a:pt x="818652" y="256373"/>
                      <a:pt x="734441" y="551119"/>
                      <a:pt x="553657" y="803531"/>
                    </a:cubicBezTo>
                    <a:lnTo>
                      <a:pt x="0" y="1279781"/>
                    </a:lnTo>
                    <a:lnTo>
                      <a:pt x="0" y="3431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89" name="Fluxograma: Atraso 9">
                <a:extLst>
                  <a:ext uri="{FF2B5EF4-FFF2-40B4-BE49-F238E27FC236}">
                    <a16:creationId xmlns:a16="http://schemas.microsoft.com/office/drawing/2014/main" id="{8FA63F05-4D01-D5B3-747A-70A4E777B00D}"/>
                  </a:ext>
                </a:extLst>
              </p:cNvPr>
              <p:cNvSpPr/>
              <p:nvPr/>
            </p:nvSpPr>
            <p:spPr>
              <a:xfrm>
                <a:off x="6864352" y="2733674"/>
                <a:ext cx="561211" cy="1279525"/>
              </a:xfrm>
              <a:custGeom>
                <a:avLst/>
                <a:gdLst>
                  <a:gd name="connsiteX0" fmla="*/ 0 w 608937"/>
                  <a:gd name="connsiteY0" fmla="*/ 0 h 1393466"/>
                  <a:gd name="connsiteX1" fmla="*/ 304469 w 608937"/>
                  <a:gd name="connsiteY1" fmla="*/ 0 h 1393466"/>
                  <a:gd name="connsiteX2" fmla="*/ 608938 w 608937"/>
                  <a:gd name="connsiteY2" fmla="*/ 696733 h 1393466"/>
                  <a:gd name="connsiteX3" fmla="*/ 304469 w 608937"/>
                  <a:gd name="connsiteY3" fmla="*/ 1393466 h 1393466"/>
                  <a:gd name="connsiteX4" fmla="*/ 0 w 608937"/>
                  <a:gd name="connsiteY4" fmla="*/ 1393466 h 1393466"/>
                  <a:gd name="connsiteX5" fmla="*/ 0 w 608937"/>
                  <a:gd name="connsiteY5" fmla="*/ 0 h 1393466"/>
                  <a:gd name="connsiteX0" fmla="*/ 0 w 634338"/>
                  <a:gd name="connsiteY0" fmla="*/ 0 h 1393466"/>
                  <a:gd name="connsiteX1" fmla="*/ 304469 w 634338"/>
                  <a:gd name="connsiteY1" fmla="*/ 0 h 1393466"/>
                  <a:gd name="connsiteX2" fmla="*/ 634338 w 634338"/>
                  <a:gd name="connsiteY2" fmla="*/ 696733 h 1393466"/>
                  <a:gd name="connsiteX3" fmla="*/ 304469 w 634338"/>
                  <a:gd name="connsiteY3" fmla="*/ 1393466 h 1393466"/>
                  <a:gd name="connsiteX4" fmla="*/ 0 w 634338"/>
                  <a:gd name="connsiteY4" fmla="*/ 1393466 h 1393466"/>
                  <a:gd name="connsiteX5" fmla="*/ 0 w 634338"/>
                  <a:gd name="connsiteY5" fmla="*/ 0 h 1393466"/>
                  <a:gd name="connsiteX0" fmla="*/ 0 w 635654"/>
                  <a:gd name="connsiteY0" fmla="*/ 0 h 1399816"/>
                  <a:gd name="connsiteX1" fmla="*/ 304469 w 635654"/>
                  <a:gd name="connsiteY1" fmla="*/ 0 h 1399816"/>
                  <a:gd name="connsiteX2" fmla="*/ 634338 w 635654"/>
                  <a:gd name="connsiteY2" fmla="*/ 696733 h 1399816"/>
                  <a:gd name="connsiteX3" fmla="*/ 193344 w 635654"/>
                  <a:gd name="connsiteY3" fmla="*/ 1399816 h 1399816"/>
                  <a:gd name="connsiteX4" fmla="*/ 0 w 635654"/>
                  <a:gd name="connsiteY4" fmla="*/ 1393466 h 1399816"/>
                  <a:gd name="connsiteX5" fmla="*/ 0 w 635654"/>
                  <a:gd name="connsiteY5" fmla="*/ 0 h 1399816"/>
                  <a:gd name="connsiteX0" fmla="*/ 0 w 636413"/>
                  <a:gd name="connsiteY0" fmla="*/ 0 h 1402991"/>
                  <a:gd name="connsiteX1" fmla="*/ 304469 w 636413"/>
                  <a:gd name="connsiteY1" fmla="*/ 0 h 1402991"/>
                  <a:gd name="connsiteX2" fmla="*/ 634338 w 636413"/>
                  <a:gd name="connsiteY2" fmla="*/ 696733 h 1402991"/>
                  <a:gd name="connsiteX3" fmla="*/ 161594 w 636413"/>
                  <a:gd name="connsiteY3" fmla="*/ 1402991 h 1402991"/>
                  <a:gd name="connsiteX4" fmla="*/ 0 w 636413"/>
                  <a:gd name="connsiteY4" fmla="*/ 1393466 h 1402991"/>
                  <a:gd name="connsiteX5" fmla="*/ 0 w 636413"/>
                  <a:gd name="connsiteY5" fmla="*/ 0 h 1402991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45"/>
                  <a:gd name="connsiteY0" fmla="*/ 635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6350 h 1406166"/>
                  <a:gd name="connsiteX0" fmla="*/ 0 w 634345"/>
                  <a:gd name="connsiteY0" fmla="*/ 1270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12700 h 1406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4345" h="1406166">
                    <a:moveTo>
                      <a:pt x="0" y="12700"/>
                    </a:moveTo>
                    <a:lnTo>
                      <a:pt x="15544" y="0"/>
                    </a:lnTo>
                    <a:cubicBezTo>
                      <a:pt x="367848" y="203200"/>
                      <a:pt x="635926" y="468722"/>
                      <a:pt x="634338" y="703083"/>
                    </a:cubicBezTo>
                    <a:cubicBezTo>
                      <a:pt x="632751" y="937444"/>
                      <a:pt x="532948" y="1095016"/>
                      <a:pt x="6019" y="1406166"/>
                    </a:cubicBezTo>
                    <a:lnTo>
                      <a:pt x="0" y="1399816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5" name="Fluxograma: Ecrã 34">
                <a:extLst>
                  <a:ext uri="{FF2B5EF4-FFF2-40B4-BE49-F238E27FC236}">
                    <a16:creationId xmlns:a16="http://schemas.microsoft.com/office/drawing/2014/main" id="{559256A6-AE64-E008-03EE-3953C26423ED}"/>
                  </a:ext>
                </a:extLst>
              </p:cNvPr>
              <p:cNvSpPr/>
              <p:nvPr/>
            </p:nvSpPr>
            <p:spPr>
              <a:xfrm>
                <a:off x="2647188" y="2735176"/>
                <a:ext cx="1149350" cy="150726"/>
              </a:xfrm>
              <a:prstGeom prst="flowChartDisp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1" name="Retângulo 100">
                <a:extLst>
                  <a:ext uri="{FF2B5EF4-FFF2-40B4-BE49-F238E27FC236}">
                    <a16:creationId xmlns:a16="http://schemas.microsoft.com/office/drawing/2014/main" id="{F3C038EF-6012-1328-4C35-C82ED798886B}"/>
                  </a:ext>
                </a:extLst>
              </p:cNvPr>
              <p:cNvSpPr/>
              <p:nvPr/>
            </p:nvSpPr>
            <p:spPr>
              <a:xfrm>
                <a:off x="462286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id="{B9696C1B-9D3A-5D23-F203-95BDCB98900F}"/>
                  </a:ext>
                </a:extLst>
              </p:cNvPr>
              <p:cNvSpPr/>
              <p:nvPr/>
            </p:nvSpPr>
            <p:spPr>
              <a:xfrm>
                <a:off x="508079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D91F8119-5FB5-5265-2E9B-A337B33A5BEA}"/>
                  </a:ext>
                </a:extLst>
              </p:cNvPr>
              <p:cNvSpPr/>
              <p:nvPr/>
            </p:nvSpPr>
            <p:spPr>
              <a:xfrm>
                <a:off x="553872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F1602CA3-F91E-D7F9-DD31-456121555C28}"/>
                  </a:ext>
                </a:extLst>
              </p:cNvPr>
              <p:cNvSpPr/>
              <p:nvPr/>
            </p:nvSpPr>
            <p:spPr>
              <a:xfrm>
                <a:off x="5994305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id="{80502155-EEDF-970D-98A0-A890A065D574}"/>
                  </a:ext>
                </a:extLst>
              </p:cNvPr>
              <p:cNvSpPr/>
              <p:nvPr/>
            </p:nvSpPr>
            <p:spPr>
              <a:xfrm>
                <a:off x="6452132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7EC6B061-3B62-4DCA-FC13-4D4539C0367B}"/>
                </a:ext>
              </a:extLst>
            </p:cNvPr>
            <p:cNvSpPr/>
            <p:nvPr/>
          </p:nvSpPr>
          <p:spPr>
            <a:xfrm flipH="1">
              <a:off x="6169854" y="3464850"/>
              <a:ext cx="288000" cy="143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A24EE8C9-21BA-0019-A1B6-2B9267766738}"/>
                </a:ext>
              </a:extLst>
            </p:cNvPr>
            <p:cNvCxnSpPr>
              <a:cxnSpLocks/>
            </p:cNvCxnSpPr>
            <p:nvPr/>
          </p:nvCxnSpPr>
          <p:spPr>
            <a:xfrm>
              <a:off x="6069151" y="3608850"/>
              <a:ext cx="0" cy="14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xão reta 110">
              <a:extLst>
                <a:ext uri="{FF2B5EF4-FFF2-40B4-BE49-F238E27FC236}">
                  <a16:creationId xmlns:a16="http://schemas.microsoft.com/office/drawing/2014/main" id="{79F41523-A7AF-C463-48E2-C943A51D0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9151" y="3608850"/>
              <a:ext cx="5707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51D54AD-B39F-4E3B-1D24-255D698B0979}"/>
                </a:ext>
              </a:extLst>
            </p:cNvPr>
            <p:cNvSpPr/>
            <p:nvPr/>
          </p:nvSpPr>
          <p:spPr>
            <a:xfrm>
              <a:off x="6163852" y="3649023"/>
              <a:ext cx="324000" cy="32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9121EFC-3AD0-260B-1F59-D7D35CE02222}"/>
                </a:ext>
              </a:extLst>
            </p:cNvPr>
            <p:cNvSpPr/>
            <p:nvPr/>
          </p:nvSpPr>
          <p:spPr>
            <a:xfrm>
              <a:off x="2757058" y="3653850"/>
              <a:ext cx="198534" cy="19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586DE9EC-C555-9CE0-247F-A1C93D3A8F33}"/>
                </a:ext>
              </a:extLst>
            </p:cNvPr>
            <p:cNvSpPr txBox="1"/>
            <p:nvPr/>
          </p:nvSpPr>
          <p:spPr>
            <a:xfrm rot="16200000">
              <a:off x="2160493" y="3105180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Aviónica</a:t>
              </a: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48CD8275-6475-9AB6-E516-ECCF72689C3E}"/>
                </a:ext>
              </a:extLst>
            </p:cNvPr>
            <p:cNvSpPr txBox="1"/>
            <p:nvPr/>
          </p:nvSpPr>
          <p:spPr>
            <a:xfrm rot="16200000">
              <a:off x="2370089" y="2993423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Baterias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F2BAA241-D1F5-024E-E40F-86C23F589B5A}"/>
                </a:ext>
              </a:extLst>
            </p:cNvPr>
            <p:cNvSpPr txBox="1"/>
            <p:nvPr/>
          </p:nvSpPr>
          <p:spPr>
            <a:xfrm rot="18034715">
              <a:off x="6321832" y="3115742"/>
              <a:ext cx="1449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Turbogerador </a:t>
              </a: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674F96DA-E71B-9B81-66EF-112AC7268BFF}"/>
                </a:ext>
              </a:extLst>
            </p:cNvPr>
            <p:cNvSpPr txBox="1"/>
            <p:nvPr/>
          </p:nvSpPr>
          <p:spPr>
            <a:xfrm>
              <a:off x="3114358" y="3773738"/>
              <a:ext cx="107178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000" dirty="0"/>
                <a:t>Bagagem</a:t>
              </a: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53B50F6E-43F7-01AC-C97F-CC5DD4DFADE0}"/>
                </a:ext>
              </a:extLst>
            </p:cNvPr>
            <p:cNvSpPr txBox="1"/>
            <p:nvPr/>
          </p:nvSpPr>
          <p:spPr>
            <a:xfrm>
              <a:off x="1538880" y="3193765"/>
              <a:ext cx="5719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2,25m</a:t>
              </a:r>
            </a:p>
          </p:txBody>
        </p:sp>
        <p:cxnSp>
          <p:nvCxnSpPr>
            <p:cNvPr id="119" name="Conexão reta unidirecional 118">
              <a:extLst>
                <a:ext uri="{FF2B5EF4-FFF2-40B4-BE49-F238E27FC236}">
                  <a16:creationId xmlns:a16="http://schemas.microsoft.com/office/drawing/2014/main" id="{3004427B-5C5D-BF3A-32B6-DFA49CB5D48E}"/>
                </a:ext>
              </a:extLst>
            </p:cNvPr>
            <p:cNvCxnSpPr>
              <a:cxnSpLocks/>
            </p:cNvCxnSpPr>
            <p:nvPr/>
          </p:nvCxnSpPr>
          <p:spPr>
            <a:xfrm>
              <a:off x="2101767" y="2733418"/>
              <a:ext cx="939" cy="12865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exão reta unidirecional 120">
              <a:extLst>
                <a:ext uri="{FF2B5EF4-FFF2-40B4-BE49-F238E27FC236}">
                  <a16:creationId xmlns:a16="http://schemas.microsoft.com/office/drawing/2014/main" id="{C45AE771-5E2C-BCC8-2D77-FC569A0FB2A5}"/>
                </a:ext>
              </a:extLst>
            </p:cNvPr>
            <p:cNvCxnSpPr>
              <a:cxnSpLocks/>
            </p:cNvCxnSpPr>
            <p:nvPr/>
          </p:nvCxnSpPr>
          <p:spPr>
            <a:xfrm>
              <a:off x="4820614" y="3740233"/>
              <a:ext cx="0" cy="2729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714BB5EE-F7E3-4E34-233E-4E29B73D5772}"/>
                </a:ext>
              </a:extLst>
            </p:cNvPr>
            <p:cNvSpPr txBox="1"/>
            <p:nvPr/>
          </p:nvSpPr>
          <p:spPr>
            <a:xfrm>
              <a:off x="4838988" y="3765467"/>
              <a:ext cx="5719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dirty="0">
                  <a:latin typeface="Abadi" panose="020B0604020104020204" pitchFamily="34" charset="0"/>
                </a:rPr>
                <a:t>0,4m</a:t>
              </a:r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066B3332-ECEA-4133-2D4B-9ECD22E11DCA}"/>
                </a:ext>
              </a:extLst>
            </p:cNvPr>
            <p:cNvSpPr txBox="1"/>
            <p:nvPr/>
          </p:nvSpPr>
          <p:spPr>
            <a:xfrm>
              <a:off x="4831623" y="2524072"/>
              <a:ext cx="5719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800" dirty="0">
                  <a:latin typeface="Abadi" panose="020B0604020104020204" pitchFamily="34" charset="0"/>
                </a:rPr>
                <a:t>0,25m</a:t>
              </a:r>
            </a:p>
          </p:txBody>
        </p:sp>
        <p:cxnSp>
          <p:nvCxnSpPr>
            <p:cNvPr id="131" name="Conexão reta unidirecional 130">
              <a:extLst>
                <a:ext uri="{FF2B5EF4-FFF2-40B4-BE49-F238E27FC236}">
                  <a16:creationId xmlns:a16="http://schemas.microsoft.com/office/drawing/2014/main" id="{387512AC-A263-C907-381F-442BEB4CA9B4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820614" y="2571750"/>
              <a:ext cx="0" cy="165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exão reta unidirecional 131">
              <a:extLst>
                <a:ext uri="{FF2B5EF4-FFF2-40B4-BE49-F238E27FC236}">
                  <a16:creationId xmlns:a16="http://schemas.microsoft.com/office/drawing/2014/main" id="{87173727-1239-B9E6-F2D0-CAEF225F7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0614" y="2895600"/>
              <a:ext cx="0" cy="154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xão reta 138">
              <a:extLst>
                <a:ext uri="{FF2B5EF4-FFF2-40B4-BE49-F238E27FC236}">
                  <a16:creationId xmlns:a16="http://schemas.microsoft.com/office/drawing/2014/main" id="{AB3FFCCE-0012-BDAA-DE88-1223BE6D51A7}"/>
                </a:ext>
              </a:extLst>
            </p:cNvPr>
            <p:cNvCxnSpPr>
              <a:stCxn id="4" idx="0"/>
            </p:cNvCxnSpPr>
            <p:nvPr/>
          </p:nvCxnSpPr>
          <p:spPr>
            <a:xfrm>
              <a:off x="4820614" y="2736850"/>
              <a:ext cx="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FFA16144-1DF3-A86C-579C-0A624B35B1D6}"/>
                </a:ext>
              </a:extLst>
            </p:cNvPr>
            <p:cNvSpPr/>
            <p:nvPr/>
          </p:nvSpPr>
          <p:spPr>
            <a:xfrm>
              <a:off x="2387564" y="2098573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09947EB5-9E5D-3439-9BE7-32F75CFCE0DC}"/>
                </a:ext>
              </a:extLst>
            </p:cNvPr>
            <p:cNvSpPr txBox="1"/>
            <p:nvPr/>
          </p:nvSpPr>
          <p:spPr>
            <a:xfrm>
              <a:off x="2535452" y="2065699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Passageiros</a:t>
              </a: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0641BCEC-DB96-89FC-E25A-240B8290C65E}"/>
                </a:ext>
              </a:extLst>
            </p:cNvPr>
            <p:cNvSpPr txBox="1"/>
            <p:nvPr/>
          </p:nvSpPr>
          <p:spPr>
            <a:xfrm>
              <a:off x="2519943" y="2355606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Roda: Trem de Aterragem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A1CF8E5-3632-55A9-EC5E-29F8DD929F67}"/>
                </a:ext>
              </a:extLst>
            </p:cNvPr>
            <p:cNvSpPr/>
            <p:nvPr/>
          </p:nvSpPr>
          <p:spPr>
            <a:xfrm>
              <a:off x="2387564" y="238838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5" name="Fluxograma: Ecrã 144">
              <a:extLst>
                <a:ext uri="{FF2B5EF4-FFF2-40B4-BE49-F238E27FC236}">
                  <a16:creationId xmlns:a16="http://schemas.microsoft.com/office/drawing/2014/main" id="{15ADEF5B-0657-2AF9-7D7D-B7B1C91EEE0F}"/>
                </a:ext>
              </a:extLst>
            </p:cNvPr>
            <p:cNvSpPr/>
            <p:nvPr/>
          </p:nvSpPr>
          <p:spPr>
            <a:xfrm flipH="1">
              <a:off x="2290772" y="1848562"/>
              <a:ext cx="373584" cy="117942"/>
            </a:xfrm>
            <a:prstGeom prst="flowChartDispla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02A02F3D-BC9B-9D8B-DE18-5BBB3F6D9054}"/>
                </a:ext>
              </a:extLst>
            </p:cNvPr>
            <p:cNvSpPr txBox="1"/>
            <p:nvPr/>
          </p:nvSpPr>
          <p:spPr>
            <a:xfrm>
              <a:off x="2614601" y="1776075"/>
              <a:ext cx="2339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Asas e estabilizador vertical (os rotores elétricos não se encontram representados)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30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DE1FD9-FAA5-4F9E-BE3A-DDF56B8790E9}"/>
              </a:ext>
            </a:extLst>
          </p:cNvPr>
          <p:cNvGrpSpPr/>
          <p:nvPr/>
        </p:nvGrpSpPr>
        <p:grpSpPr>
          <a:xfrm>
            <a:off x="1913721" y="787470"/>
            <a:ext cx="6684761" cy="4930996"/>
            <a:chOff x="1913721" y="787470"/>
            <a:chExt cx="6684761" cy="49309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8FEDF00-BC94-4BCF-9EF3-1EE07170067E}"/>
                </a:ext>
              </a:extLst>
            </p:cNvPr>
            <p:cNvGrpSpPr/>
            <p:nvPr/>
          </p:nvGrpSpPr>
          <p:grpSpPr>
            <a:xfrm>
              <a:off x="1941392" y="787470"/>
              <a:ext cx="6657090" cy="4930996"/>
              <a:chOff x="2237954" y="820421"/>
              <a:chExt cx="6657090" cy="4930996"/>
            </a:xfrm>
          </p:grpSpPr>
          <p:grpSp>
            <p:nvGrpSpPr>
              <p:cNvPr id="112" name="Agrupar 111">
                <a:extLst>
                  <a:ext uri="{FF2B5EF4-FFF2-40B4-BE49-F238E27FC236}">
                    <a16:creationId xmlns:a16="http://schemas.microsoft.com/office/drawing/2014/main" id="{CB3BEEB5-D039-7BAA-4AE4-476AA991CF53}"/>
                  </a:ext>
                </a:extLst>
              </p:cNvPr>
              <p:cNvGrpSpPr/>
              <p:nvPr/>
            </p:nvGrpSpPr>
            <p:grpSpPr>
              <a:xfrm>
                <a:off x="2237954" y="820421"/>
                <a:ext cx="6657090" cy="4723095"/>
                <a:chOff x="2205002" y="803945"/>
                <a:chExt cx="6657090" cy="4723095"/>
              </a:xfrm>
            </p:grpSpPr>
            <p:grpSp>
              <p:nvGrpSpPr>
                <p:cNvPr id="13" name="Agrupar 12">
                  <a:extLst>
                    <a:ext uri="{FF2B5EF4-FFF2-40B4-BE49-F238E27FC236}">
                      <a16:creationId xmlns:a16="http://schemas.microsoft.com/office/drawing/2014/main" id="{7D681D2C-1226-68D3-E858-81DF708ADBF9}"/>
                    </a:ext>
                  </a:extLst>
                </p:cNvPr>
                <p:cNvGrpSpPr/>
                <p:nvPr/>
              </p:nvGrpSpPr>
              <p:grpSpPr>
                <a:xfrm flipH="1">
                  <a:off x="3089239" y="1848232"/>
                  <a:ext cx="5538906" cy="3678808"/>
                  <a:chOff x="3203563" y="990982"/>
                  <a:chExt cx="5538906" cy="3678808"/>
                </a:xfrm>
              </p:grpSpPr>
              <p:sp>
                <p:nvSpPr>
                  <p:cNvPr id="8" name="Retângulo 7">
                    <a:extLst>
                      <a:ext uri="{FF2B5EF4-FFF2-40B4-BE49-F238E27FC236}">
                        <a16:creationId xmlns:a16="http://schemas.microsoft.com/office/drawing/2014/main" id="{9E6BDAEE-2DF3-B4FD-6729-0E9FE57D7A76}"/>
                      </a:ext>
                    </a:extLst>
                  </p:cNvPr>
                  <p:cNvSpPr/>
                  <p:nvPr/>
                </p:nvSpPr>
                <p:spPr>
                  <a:xfrm>
                    <a:off x="3510280" y="990982"/>
                    <a:ext cx="1226820" cy="33371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" name="Retângulo 8">
                    <a:extLst>
                      <a:ext uri="{FF2B5EF4-FFF2-40B4-BE49-F238E27FC236}">
                        <a16:creationId xmlns:a16="http://schemas.microsoft.com/office/drawing/2014/main" id="{064401E6-1760-7B57-FA17-A25A90420738}"/>
                      </a:ext>
                    </a:extLst>
                  </p:cNvPr>
                  <p:cNvSpPr/>
                  <p:nvPr/>
                </p:nvSpPr>
                <p:spPr>
                  <a:xfrm>
                    <a:off x="6173966" y="990982"/>
                    <a:ext cx="1226820" cy="33371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6" name="Retângulo 5">
                    <a:extLst>
                      <a:ext uri="{FF2B5EF4-FFF2-40B4-BE49-F238E27FC236}">
                        <a16:creationId xmlns:a16="http://schemas.microsoft.com/office/drawing/2014/main" id="{A8A3E4C9-41B0-CAE7-7F23-19CECA504009}"/>
                      </a:ext>
                    </a:extLst>
                  </p:cNvPr>
                  <p:cNvSpPr/>
                  <p:nvPr/>
                </p:nvSpPr>
                <p:spPr>
                  <a:xfrm>
                    <a:off x="4119217" y="3269974"/>
                    <a:ext cx="3988905" cy="139346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7" name="Fluxograma: Atraso 6">
                    <a:extLst>
                      <a:ext uri="{FF2B5EF4-FFF2-40B4-BE49-F238E27FC236}">
                        <a16:creationId xmlns:a16="http://schemas.microsoft.com/office/drawing/2014/main" id="{A6DF496E-F81E-8138-F775-0BB5981FBC7C}"/>
                      </a:ext>
                    </a:extLst>
                  </p:cNvPr>
                  <p:cNvSpPr/>
                  <p:nvPr/>
                </p:nvSpPr>
                <p:spPr>
                  <a:xfrm flipH="1">
                    <a:off x="3203563" y="3269974"/>
                    <a:ext cx="915654" cy="1393466"/>
                  </a:xfrm>
                  <a:custGeom>
                    <a:avLst/>
                    <a:gdLst>
                      <a:gd name="connsiteX0" fmla="*/ 0 w 915642"/>
                      <a:gd name="connsiteY0" fmla="*/ 0 h 1393466"/>
                      <a:gd name="connsiteX1" fmla="*/ 457821 w 915642"/>
                      <a:gd name="connsiteY1" fmla="*/ 0 h 1393466"/>
                      <a:gd name="connsiteX2" fmla="*/ 915642 w 915642"/>
                      <a:gd name="connsiteY2" fmla="*/ 696733 h 1393466"/>
                      <a:gd name="connsiteX3" fmla="*/ 457821 w 915642"/>
                      <a:gd name="connsiteY3" fmla="*/ 1393466 h 1393466"/>
                      <a:gd name="connsiteX4" fmla="*/ 0 w 915642"/>
                      <a:gd name="connsiteY4" fmla="*/ 1393466 h 1393466"/>
                      <a:gd name="connsiteX5" fmla="*/ 0 w 915642"/>
                      <a:gd name="connsiteY5" fmla="*/ 0 h 1393466"/>
                      <a:gd name="connsiteX0" fmla="*/ 0 w 921802"/>
                      <a:gd name="connsiteY0" fmla="*/ 0 h 1393466"/>
                      <a:gd name="connsiteX1" fmla="*/ 162546 w 921802"/>
                      <a:gd name="connsiteY1" fmla="*/ 9525 h 1393466"/>
                      <a:gd name="connsiteX2" fmla="*/ 915642 w 921802"/>
                      <a:gd name="connsiteY2" fmla="*/ 696733 h 1393466"/>
                      <a:gd name="connsiteX3" fmla="*/ 457821 w 921802"/>
                      <a:gd name="connsiteY3" fmla="*/ 1393466 h 1393466"/>
                      <a:gd name="connsiteX4" fmla="*/ 0 w 921802"/>
                      <a:gd name="connsiteY4" fmla="*/ 1393466 h 1393466"/>
                      <a:gd name="connsiteX5" fmla="*/ 0 w 921802"/>
                      <a:gd name="connsiteY5" fmla="*/ 0 h 1393466"/>
                      <a:gd name="connsiteX0" fmla="*/ 0 w 917247"/>
                      <a:gd name="connsiteY0" fmla="*/ 0 h 1393466"/>
                      <a:gd name="connsiteX1" fmla="*/ 319709 w 917247"/>
                      <a:gd name="connsiteY1" fmla="*/ 4762 h 1393466"/>
                      <a:gd name="connsiteX2" fmla="*/ 915642 w 917247"/>
                      <a:gd name="connsiteY2" fmla="*/ 696733 h 1393466"/>
                      <a:gd name="connsiteX3" fmla="*/ 457821 w 917247"/>
                      <a:gd name="connsiteY3" fmla="*/ 1393466 h 1393466"/>
                      <a:gd name="connsiteX4" fmla="*/ 0 w 917247"/>
                      <a:gd name="connsiteY4" fmla="*/ 1393466 h 1393466"/>
                      <a:gd name="connsiteX5" fmla="*/ 0 w 917247"/>
                      <a:gd name="connsiteY5" fmla="*/ 0 h 1393466"/>
                      <a:gd name="connsiteX0" fmla="*/ 0 w 917247"/>
                      <a:gd name="connsiteY0" fmla="*/ 0 h 1395582"/>
                      <a:gd name="connsiteX1" fmla="*/ 319709 w 917247"/>
                      <a:gd name="connsiteY1" fmla="*/ 4762 h 1395582"/>
                      <a:gd name="connsiteX2" fmla="*/ 915642 w 917247"/>
                      <a:gd name="connsiteY2" fmla="*/ 696733 h 1395582"/>
                      <a:gd name="connsiteX3" fmla="*/ 457821 w 917247"/>
                      <a:gd name="connsiteY3" fmla="*/ 1393466 h 1395582"/>
                      <a:gd name="connsiteX4" fmla="*/ 0 w 917247"/>
                      <a:gd name="connsiteY4" fmla="*/ 1393466 h 1395582"/>
                      <a:gd name="connsiteX5" fmla="*/ 0 w 917247"/>
                      <a:gd name="connsiteY5" fmla="*/ 0 h 1395582"/>
                      <a:gd name="connsiteX0" fmla="*/ 0 w 916004"/>
                      <a:gd name="connsiteY0" fmla="*/ 0 h 1395582"/>
                      <a:gd name="connsiteX1" fmla="*/ 319709 w 916004"/>
                      <a:gd name="connsiteY1" fmla="*/ 4762 h 1395582"/>
                      <a:gd name="connsiteX2" fmla="*/ 915642 w 916004"/>
                      <a:gd name="connsiteY2" fmla="*/ 696733 h 1395582"/>
                      <a:gd name="connsiteX3" fmla="*/ 391146 w 916004"/>
                      <a:gd name="connsiteY3" fmla="*/ 1393466 h 1395582"/>
                      <a:gd name="connsiteX4" fmla="*/ 0 w 916004"/>
                      <a:gd name="connsiteY4" fmla="*/ 1393466 h 1395582"/>
                      <a:gd name="connsiteX5" fmla="*/ 0 w 916004"/>
                      <a:gd name="connsiteY5" fmla="*/ 0 h 1395582"/>
                      <a:gd name="connsiteX0" fmla="*/ 0 w 915678"/>
                      <a:gd name="connsiteY0" fmla="*/ 0 h 1399561"/>
                      <a:gd name="connsiteX1" fmla="*/ 319709 w 915678"/>
                      <a:gd name="connsiteY1" fmla="*/ 4762 h 1399561"/>
                      <a:gd name="connsiteX2" fmla="*/ 915642 w 915678"/>
                      <a:gd name="connsiteY2" fmla="*/ 696733 h 1399561"/>
                      <a:gd name="connsiteX3" fmla="*/ 343521 w 915678"/>
                      <a:gd name="connsiteY3" fmla="*/ 1398228 h 1399561"/>
                      <a:gd name="connsiteX4" fmla="*/ 0 w 915678"/>
                      <a:gd name="connsiteY4" fmla="*/ 1393466 h 1399561"/>
                      <a:gd name="connsiteX5" fmla="*/ 0 w 915678"/>
                      <a:gd name="connsiteY5" fmla="*/ 0 h 1399561"/>
                      <a:gd name="connsiteX0" fmla="*/ 0 w 915654"/>
                      <a:gd name="connsiteY0" fmla="*/ 0 h 1393466"/>
                      <a:gd name="connsiteX1" fmla="*/ 319709 w 915654"/>
                      <a:gd name="connsiteY1" fmla="*/ 4762 h 1393466"/>
                      <a:gd name="connsiteX2" fmla="*/ 915642 w 915654"/>
                      <a:gd name="connsiteY2" fmla="*/ 696733 h 1393466"/>
                      <a:gd name="connsiteX3" fmla="*/ 333996 w 915654"/>
                      <a:gd name="connsiteY3" fmla="*/ 1391878 h 1393466"/>
                      <a:gd name="connsiteX4" fmla="*/ 0 w 915654"/>
                      <a:gd name="connsiteY4" fmla="*/ 1393466 h 1393466"/>
                      <a:gd name="connsiteX5" fmla="*/ 0 w 915654"/>
                      <a:gd name="connsiteY5" fmla="*/ 0 h 1393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15654" h="1393466">
                        <a:moveTo>
                          <a:pt x="0" y="0"/>
                        </a:moveTo>
                        <a:cubicBezTo>
                          <a:pt x="152607" y="0"/>
                          <a:pt x="167102" y="4762"/>
                          <a:pt x="319709" y="4762"/>
                        </a:cubicBezTo>
                        <a:cubicBezTo>
                          <a:pt x="572557" y="4762"/>
                          <a:pt x="913261" y="465547"/>
                          <a:pt x="915642" y="696733"/>
                        </a:cubicBezTo>
                        <a:cubicBezTo>
                          <a:pt x="918023" y="927919"/>
                          <a:pt x="586844" y="1391878"/>
                          <a:pt x="333996" y="1391878"/>
                        </a:cubicBezTo>
                        <a:lnTo>
                          <a:pt x="0" y="139346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10" name="Fluxograma: Atraso 9">
                    <a:extLst>
                      <a:ext uri="{FF2B5EF4-FFF2-40B4-BE49-F238E27FC236}">
                        <a16:creationId xmlns:a16="http://schemas.microsoft.com/office/drawing/2014/main" id="{A0E66709-B77D-F6EA-3038-FEA15EC45FDC}"/>
                      </a:ext>
                    </a:extLst>
                  </p:cNvPr>
                  <p:cNvSpPr/>
                  <p:nvPr/>
                </p:nvSpPr>
                <p:spPr>
                  <a:xfrm>
                    <a:off x="8108124" y="3263624"/>
                    <a:ext cx="634345" cy="1406166"/>
                  </a:xfrm>
                  <a:custGeom>
                    <a:avLst/>
                    <a:gdLst>
                      <a:gd name="connsiteX0" fmla="*/ 0 w 608937"/>
                      <a:gd name="connsiteY0" fmla="*/ 0 h 1393466"/>
                      <a:gd name="connsiteX1" fmla="*/ 304469 w 608937"/>
                      <a:gd name="connsiteY1" fmla="*/ 0 h 1393466"/>
                      <a:gd name="connsiteX2" fmla="*/ 608938 w 608937"/>
                      <a:gd name="connsiteY2" fmla="*/ 696733 h 1393466"/>
                      <a:gd name="connsiteX3" fmla="*/ 304469 w 608937"/>
                      <a:gd name="connsiteY3" fmla="*/ 1393466 h 1393466"/>
                      <a:gd name="connsiteX4" fmla="*/ 0 w 608937"/>
                      <a:gd name="connsiteY4" fmla="*/ 1393466 h 1393466"/>
                      <a:gd name="connsiteX5" fmla="*/ 0 w 608937"/>
                      <a:gd name="connsiteY5" fmla="*/ 0 h 1393466"/>
                      <a:gd name="connsiteX0" fmla="*/ 0 w 634338"/>
                      <a:gd name="connsiteY0" fmla="*/ 0 h 1393466"/>
                      <a:gd name="connsiteX1" fmla="*/ 304469 w 634338"/>
                      <a:gd name="connsiteY1" fmla="*/ 0 h 1393466"/>
                      <a:gd name="connsiteX2" fmla="*/ 634338 w 634338"/>
                      <a:gd name="connsiteY2" fmla="*/ 696733 h 1393466"/>
                      <a:gd name="connsiteX3" fmla="*/ 304469 w 634338"/>
                      <a:gd name="connsiteY3" fmla="*/ 1393466 h 1393466"/>
                      <a:gd name="connsiteX4" fmla="*/ 0 w 634338"/>
                      <a:gd name="connsiteY4" fmla="*/ 1393466 h 1393466"/>
                      <a:gd name="connsiteX5" fmla="*/ 0 w 634338"/>
                      <a:gd name="connsiteY5" fmla="*/ 0 h 1393466"/>
                      <a:gd name="connsiteX0" fmla="*/ 0 w 635654"/>
                      <a:gd name="connsiteY0" fmla="*/ 0 h 1399816"/>
                      <a:gd name="connsiteX1" fmla="*/ 304469 w 635654"/>
                      <a:gd name="connsiteY1" fmla="*/ 0 h 1399816"/>
                      <a:gd name="connsiteX2" fmla="*/ 634338 w 635654"/>
                      <a:gd name="connsiteY2" fmla="*/ 696733 h 1399816"/>
                      <a:gd name="connsiteX3" fmla="*/ 193344 w 635654"/>
                      <a:gd name="connsiteY3" fmla="*/ 1399816 h 1399816"/>
                      <a:gd name="connsiteX4" fmla="*/ 0 w 635654"/>
                      <a:gd name="connsiteY4" fmla="*/ 1393466 h 1399816"/>
                      <a:gd name="connsiteX5" fmla="*/ 0 w 635654"/>
                      <a:gd name="connsiteY5" fmla="*/ 0 h 1399816"/>
                      <a:gd name="connsiteX0" fmla="*/ 0 w 636413"/>
                      <a:gd name="connsiteY0" fmla="*/ 0 h 1402991"/>
                      <a:gd name="connsiteX1" fmla="*/ 304469 w 636413"/>
                      <a:gd name="connsiteY1" fmla="*/ 0 h 1402991"/>
                      <a:gd name="connsiteX2" fmla="*/ 634338 w 636413"/>
                      <a:gd name="connsiteY2" fmla="*/ 696733 h 1402991"/>
                      <a:gd name="connsiteX3" fmla="*/ 161594 w 636413"/>
                      <a:gd name="connsiteY3" fmla="*/ 1402991 h 1402991"/>
                      <a:gd name="connsiteX4" fmla="*/ 0 w 636413"/>
                      <a:gd name="connsiteY4" fmla="*/ 1393466 h 1402991"/>
                      <a:gd name="connsiteX5" fmla="*/ 0 w 636413"/>
                      <a:gd name="connsiteY5" fmla="*/ 0 h 1402991"/>
                      <a:gd name="connsiteX0" fmla="*/ 0 w 637888"/>
                      <a:gd name="connsiteY0" fmla="*/ 0 h 1393466"/>
                      <a:gd name="connsiteX1" fmla="*/ 304469 w 637888"/>
                      <a:gd name="connsiteY1" fmla="*/ 0 h 1393466"/>
                      <a:gd name="connsiteX2" fmla="*/ 634338 w 637888"/>
                      <a:gd name="connsiteY2" fmla="*/ 696733 h 1393466"/>
                      <a:gd name="connsiteX3" fmla="*/ 110794 w 637888"/>
                      <a:gd name="connsiteY3" fmla="*/ 1390291 h 1393466"/>
                      <a:gd name="connsiteX4" fmla="*/ 0 w 637888"/>
                      <a:gd name="connsiteY4" fmla="*/ 1393466 h 1393466"/>
                      <a:gd name="connsiteX5" fmla="*/ 0 w 637888"/>
                      <a:gd name="connsiteY5" fmla="*/ 0 h 1393466"/>
                      <a:gd name="connsiteX0" fmla="*/ 0 w 637888"/>
                      <a:gd name="connsiteY0" fmla="*/ 0 h 1393466"/>
                      <a:gd name="connsiteX1" fmla="*/ 304469 w 637888"/>
                      <a:gd name="connsiteY1" fmla="*/ 0 h 1393466"/>
                      <a:gd name="connsiteX2" fmla="*/ 634338 w 637888"/>
                      <a:gd name="connsiteY2" fmla="*/ 696733 h 1393466"/>
                      <a:gd name="connsiteX3" fmla="*/ 110794 w 637888"/>
                      <a:gd name="connsiteY3" fmla="*/ 1390291 h 1393466"/>
                      <a:gd name="connsiteX4" fmla="*/ 0 w 637888"/>
                      <a:gd name="connsiteY4" fmla="*/ 1393466 h 1393466"/>
                      <a:gd name="connsiteX5" fmla="*/ 0 w 637888"/>
                      <a:gd name="connsiteY5" fmla="*/ 0 h 1393466"/>
                      <a:gd name="connsiteX0" fmla="*/ 0 w 641730"/>
                      <a:gd name="connsiteY0" fmla="*/ 0 h 1399816"/>
                      <a:gd name="connsiteX1" fmla="*/ 304469 w 641730"/>
                      <a:gd name="connsiteY1" fmla="*/ 0 h 1399816"/>
                      <a:gd name="connsiteX2" fmla="*/ 634338 w 641730"/>
                      <a:gd name="connsiteY2" fmla="*/ 696733 h 1399816"/>
                      <a:gd name="connsiteX3" fmla="*/ 6019 w 641730"/>
                      <a:gd name="connsiteY3" fmla="*/ 1399816 h 1399816"/>
                      <a:gd name="connsiteX4" fmla="*/ 0 w 641730"/>
                      <a:gd name="connsiteY4" fmla="*/ 1393466 h 1399816"/>
                      <a:gd name="connsiteX5" fmla="*/ 0 w 641730"/>
                      <a:gd name="connsiteY5" fmla="*/ 0 h 1399816"/>
                      <a:gd name="connsiteX0" fmla="*/ 0 w 641730"/>
                      <a:gd name="connsiteY0" fmla="*/ 0 h 1399816"/>
                      <a:gd name="connsiteX1" fmla="*/ 304469 w 641730"/>
                      <a:gd name="connsiteY1" fmla="*/ 0 h 1399816"/>
                      <a:gd name="connsiteX2" fmla="*/ 634338 w 641730"/>
                      <a:gd name="connsiteY2" fmla="*/ 696733 h 1399816"/>
                      <a:gd name="connsiteX3" fmla="*/ 6019 w 641730"/>
                      <a:gd name="connsiteY3" fmla="*/ 1399816 h 1399816"/>
                      <a:gd name="connsiteX4" fmla="*/ 0 w 641730"/>
                      <a:gd name="connsiteY4" fmla="*/ 1393466 h 1399816"/>
                      <a:gd name="connsiteX5" fmla="*/ 0 w 641730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45"/>
                      <a:gd name="connsiteY0" fmla="*/ 6350 h 1406166"/>
                      <a:gd name="connsiteX1" fmla="*/ 15544 w 634345"/>
                      <a:gd name="connsiteY1" fmla="*/ 0 h 1406166"/>
                      <a:gd name="connsiteX2" fmla="*/ 634338 w 634345"/>
                      <a:gd name="connsiteY2" fmla="*/ 703083 h 1406166"/>
                      <a:gd name="connsiteX3" fmla="*/ 6019 w 634345"/>
                      <a:gd name="connsiteY3" fmla="*/ 1406166 h 1406166"/>
                      <a:gd name="connsiteX4" fmla="*/ 0 w 634345"/>
                      <a:gd name="connsiteY4" fmla="*/ 1399816 h 1406166"/>
                      <a:gd name="connsiteX5" fmla="*/ 0 w 634345"/>
                      <a:gd name="connsiteY5" fmla="*/ 6350 h 1406166"/>
                      <a:gd name="connsiteX0" fmla="*/ 0 w 634345"/>
                      <a:gd name="connsiteY0" fmla="*/ 12700 h 1406166"/>
                      <a:gd name="connsiteX1" fmla="*/ 15544 w 634345"/>
                      <a:gd name="connsiteY1" fmla="*/ 0 h 1406166"/>
                      <a:gd name="connsiteX2" fmla="*/ 634338 w 634345"/>
                      <a:gd name="connsiteY2" fmla="*/ 703083 h 1406166"/>
                      <a:gd name="connsiteX3" fmla="*/ 6019 w 634345"/>
                      <a:gd name="connsiteY3" fmla="*/ 1406166 h 1406166"/>
                      <a:gd name="connsiteX4" fmla="*/ 0 w 634345"/>
                      <a:gd name="connsiteY4" fmla="*/ 1399816 h 1406166"/>
                      <a:gd name="connsiteX5" fmla="*/ 0 w 634345"/>
                      <a:gd name="connsiteY5" fmla="*/ 12700 h 1406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34345" h="1406166">
                        <a:moveTo>
                          <a:pt x="0" y="12700"/>
                        </a:moveTo>
                        <a:lnTo>
                          <a:pt x="15544" y="0"/>
                        </a:lnTo>
                        <a:cubicBezTo>
                          <a:pt x="367848" y="203200"/>
                          <a:pt x="635926" y="468722"/>
                          <a:pt x="634338" y="703083"/>
                        </a:cubicBezTo>
                        <a:cubicBezTo>
                          <a:pt x="632751" y="937444"/>
                          <a:pt x="532948" y="1095016"/>
                          <a:pt x="6019" y="1406166"/>
                        </a:cubicBezTo>
                        <a:lnTo>
                          <a:pt x="0" y="1399816"/>
                        </a:lnTo>
                        <a:lnTo>
                          <a:pt x="0" y="1270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50" name="Agrupar 49">
                  <a:extLst>
                    <a:ext uri="{FF2B5EF4-FFF2-40B4-BE49-F238E27FC236}">
                      <a16:creationId xmlns:a16="http://schemas.microsoft.com/office/drawing/2014/main" id="{6943E87C-8474-1CD7-B77F-275FCB6DD712}"/>
                    </a:ext>
                  </a:extLst>
                </p:cNvPr>
                <p:cNvGrpSpPr/>
                <p:nvPr/>
              </p:nvGrpSpPr>
              <p:grpSpPr>
                <a:xfrm>
                  <a:off x="3924251" y="4256426"/>
                  <a:ext cx="2117268" cy="288000"/>
                  <a:chOff x="3924251" y="4256426"/>
                  <a:chExt cx="2117268" cy="288000"/>
                </a:xfrm>
              </p:grpSpPr>
              <p:sp>
                <p:nvSpPr>
                  <p:cNvPr id="40" name="Retângulo 39">
                    <a:extLst>
                      <a:ext uri="{FF2B5EF4-FFF2-40B4-BE49-F238E27FC236}">
                        <a16:creationId xmlns:a16="http://schemas.microsoft.com/office/drawing/2014/main" id="{E940D367-2F15-6FDB-F707-AE2FE3392466}"/>
                      </a:ext>
                    </a:extLst>
                  </p:cNvPr>
                  <p:cNvSpPr/>
                  <p:nvPr/>
                </p:nvSpPr>
                <p:spPr>
                  <a:xfrm>
                    <a:off x="392425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6" name="Retângulo 45">
                    <a:extLst>
                      <a:ext uri="{FF2B5EF4-FFF2-40B4-BE49-F238E27FC236}">
                        <a16:creationId xmlns:a16="http://schemas.microsoft.com/office/drawing/2014/main" id="{B5224A88-713B-CD1F-1529-67D389DFBD58}"/>
                      </a:ext>
                    </a:extLst>
                  </p:cNvPr>
                  <p:cNvSpPr/>
                  <p:nvPr/>
                </p:nvSpPr>
                <p:spPr>
                  <a:xfrm>
                    <a:off x="438218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7" name="Retângulo 46">
                    <a:extLst>
                      <a:ext uri="{FF2B5EF4-FFF2-40B4-BE49-F238E27FC236}">
                        <a16:creationId xmlns:a16="http://schemas.microsoft.com/office/drawing/2014/main" id="{7EBC3461-4AE7-0B83-700D-B6F164B815B0}"/>
                      </a:ext>
                    </a:extLst>
                  </p:cNvPr>
                  <p:cNvSpPr/>
                  <p:nvPr/>
                </p:nvSpPr>
                <p:spPr>
                  <a:xfrm>
                    <a:off x="484011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8" name="Retângulo 47">
                    <a:extLst>
                      <a:ext uri="{FF2B5EF4-FFF2-40B4-BE49-F238E27FC236}">
                        <a16:creationId xmlns:a16="http://schemas.microsoft.com/office/drawing/2014/main" id="{EBEBE159-84D9-B6A1-6C65-C87BE4A09315}"/>
                      </a:ext>
                    </a:extLst>
                  </p:cNvPr>
                  <p:cNvSpPr/>
                  <p:nvPr/>
                </p:nvSpPr>
                <p:spPr>
                  <a:xfrm>
                    <a:off x="5295692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9" name="Retângulo 48">
                    <a:extLst>
                      <a:ext uri="{FF2B5EF4-FFF2-40B4-BE49-F238E27FC236}">
                        <a16:creationId xmlns:a16="http://schemas.microsoft.com/office/drawing/2014/main" id="{D19FFEEF-D3C7-F18A-9562-395A4D44FE90}"/>
                      </a:ext>
                    </a:extLst>
                  </p:cNvPr>
                  <p:cNvSpPr/>
                  <p:nvPr/>
                </p:nvSpPr>
                <p:spPr>
                  <a:xfrm>
                    <a:off x="5753519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51" name="Agrupar 50">
                  <a:extLst>
                    <a:ext uri="{FF2B5EF4-FFF2-40B4-BE49-F238E27FC236}">
                      <a16:creationId xmlns:a16="http://schemas.microsoft.com/office/drawing/2014/main" id="{3CA821DE-A524-5743-15A4-153C6786628A}"/>
                    </a:ext>
                  </a:extLst>
                </p:cNvPr>
                <p:cNvGrpSpPr/>
                <p:nvPr/>
              </p:nvGrpSpPr>
              <p:grpSpPr>
                <a:xfrm>
                  <a:off x="3931484" y="5113273"/>
                  <a:ext cx="2117268" cy="288000"/>
                  <a:chOff x="3924251" y="4256426"/>
                  <a:chExt cx="2117268" cy="288000"/>
                </a:xfrm>
              </p:grpSpPr>
              <p:sp>
                <p:nvSpPr>
                  <p:cNvPr id="52" name="Retângulo 51">
                    <a:extLst>
                      <a:ext uri="{FF2B5EF4-FFF2-40B4-BE49-F238E27FC236}">
                        <a16:creationId xmlns:a16="http://schemas.microsoft.com/office/drawing/2014/main" id="{31DE9993-1867-0EAB-4826-1FC9BCA933B0}"/>
                      </a:ext>
                    </a:extLst>
                  </p:cNvPr>
                  <p:cNvSpPr/>
                  <p:nvPr/>
                </p:nvSpPr>
                <p:spPr>
                  <a:xfrm>
                    <a:off x="392425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3" name="Retângulo 52">
                    <a:extLst>
                      <a:ext uri="{FF2B5EF4-FFF2-40B4-BE49-F238E27FC236}">
                        <a16:creationId xmlns:a16="http://schemas.microsoft.com/office/drawing/2014/main" id="{841E6150-441D-FB38-A8A5-E97C17886390}"/>
                      </a:ext>
                    </a:extLst>
                  </p:cNvPr>
                  <p:cNvSpPr/>
                  <p:nvPr/>
                </p:nvSpPr>
                <p:spPr>
                  <a:xfrm>
                    <a:off x="438218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4" name="Retângulo 53">
                    <a:extLst>
                      <a:ext uri="{FF2B5EF4-FFF2-40B4-BE49-F238E27FC236}">
                        <a16:creationId xmlns:a16="http://schemas.microsoft.com/office/drawing/2014/main" id="{88B94301-C8D6-3A7C-5E3E-1E5DB8DA4CBE}"/>
                      </a:ext>
                    </a:extLst>
                  </p:cNvPr>
                  <p:cNvSpPr/>
                  <p:nvPr/>
                </p:nvSpPr>
                <p:spPr>
                  <a:xfrm>
                    <a:off x="484011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5" name="Retângulo 54">
                    <a:extLst>
                      <a:ext uri="{FF2B5EF4-FFF2-40B4-BE49-F238E27FC236}">
                        <a16:creationId xmlns:a16="http://schemas.microsoft.com/office/drawing/2014/main" id="{560F2F22-E6E7-4CAB-EDB8-45F44493033C}"/>
                      </a:ext>
                    </a:extLst>
                  </p:cNvPr>
                  <p:cNvSpPr/>
                  <p:nvPr/>
                </p:nvSpPr>
                <p:spPr>
                  <a:xfrm>
                    <a:off x="5295692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id="{1F31C486-DC80-82B9-22AC-FE96B00C7C53}"/>
                      </a:ext>
                    </a:extLst>
                  </p:cNvPr>
                  <p:cNvSpPr/>
                  <p:nvPr/>
                </p:nvSpPr>
                <p:spPr>
                  <a:xfrm>
                    <a:off x="5753519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57" name="Retângulo 56">
                  <a:extLst>
                    <a:ext uri="{FF2B5EF4-FFF2-40B4-BE49-F238E27FC236}">
                      <a16:creationId xmlns:a16="http://schemas.microsoft.com/office/drawing/2014/main" id="{A27D8E75-4212-D5F7-B3F6-16E76DE1FDEB}"/>
                    </a:ext>
                  </a:extLst>
                </p:cNvPr>
                <p:cNvSpPr/>
                <p:nvPr/>
              </p:nvSpPr>
              <p:spPr>
                <a:xfrm>
                  <a:off x="7261774" y="4679956"/>
                  <a:ext cx="288000" cy="288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81" name="Retângulo 80">
                  <a:extLst>
                    <a:ext uri="{FF2B5EF4-FFF2-40B4-BE49-F238E27FC236}">
                      <a16:creationId xmlns:a16="http://schemas.microsoft.com/office/drawing/2014/main" id="{6173FC49-578A-48B0-C570-9CC79BBE4E0C}"/>
                    </a:ext>
                  </a:extLst>
                </p:cNvPr>
                <p:cNvSpPr/>
                <p:nvPr/>
              </p:nvSpPr>
              <p:spPr>
                <a:xfrm>
                  <a:off x="2273718" y="2700824"/>
                  <a:ext cx="180000" cy="1804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82" name="CaixaDeTexto 81">
                  <a:extLst>
                    <a:ext uri="{FF2B5EF4-FFF2-40B4-BE49-F238E27FC236}">
                      <a16:creationId xmlns:a16="http://schemas.microsoft.com/office/drawing/2014/main" id="{15AEE124-2274-067B-5DF9-936A5B4C377D}"/>
                    </a:ext>
                  </a:extLst>
                </p:cNvPr>
                <p:cNvSpPr txBox="1"/>
                <p:nvPr/>
              </p:nvSpPr>
              <p:spPr>
                <a:xfrm>
                  <a:off x="2421606" y="2667950"/>
                  <a:ext cx="150109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000" dirty="0"/>
                    <a:t>-</a:t>
                  </a:r>
                  <a:r>
                    <a:rPr lang="pt-PT" sz="800" dirty="0"/>
                    <a:t>Passengers</a:t>
                  </a:r>
                </a:p>
              </p:txBody>
            </p:sp>
            <p:grpSp>
              <p:nvGrpSpPr>
                <p:cNvPr id="92" name="Agrupar 91">
                  <a:extLst>
                    <a:ext uri="{FF2B5EF4-FFF2-40B4-BE49-F238E27FC236}">
                      <a16:creationId xmlns:a16="http://schemas.microsoft.com/office/drawing/2014/main" id="{DBAFB52E-56C3-EFEC-602C-6CEA54655F8A}"/>
                    </a:ext>
                  </a:extLst>
                </p:cNvPr>
                <p:cNvGrpSpPr/>
                <p:nvPr/>
              </p:nvGrpSpPr>
              <p:grpSpPr>
                <a:xfrm>
                  <a:off x="3779698" y="803945"/>
                  <a:ext cx="1696900" cy="2223748"/>
                  <a:chOff x="3779698" y="803945"/>
                  <a:chExt cx="1696900" cy="2223748"/>
                </a:xfrm>
              </p:grpSpPr>
              <p:sp>
                <p:nvSpPr>
                  <p:cNvPr id="87" name="Retângulo 86">
                    <a:extLst>
                      <a:ext uri="{FF2B5EF4-FFF2-40B4-BE49-F238E27FC236}">
                        <a16:creationId xmlns:a16="http://schemas.microsoft.com/office/drawing/2014/main" id="{8666E87B-F3E3-CFC5-9938-B4946B6525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0" name="Retângulo 89">
                    <a:extLst>
                      <a:ext uri="{FF2B5EF4-FFF2-40B4-BE49-F238E27FC236}">
                        <a16:creationId xmlns:a16="http://schemas.microsoft.com/office/drawing/2014/main" id="{BEEA3335-942E-39E0-5AD8-B1CC19B30438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1" name="Retângulo 90">
                    <a:extLst>
                      <a:ext uri="{FF2B5EF4-FFF2-40B4-BE49-F238E27FC236}">
                        <a16:creationId xmlns:a16="http://schemas.microsoft.com/office/drawing/2014/main" id="{18A04A70-82D5-66BA-58E0-A705F426AA71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5" y="803945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93" name="Agrupar 92">
                  <a:extLst>
                    <a:ext uri="{FF2B5EF4-FFF2-40B4-BE49-F238E27FC236}">
                      <a16:creationId xmlns:a16="http://schemas.microsoft.com/office/drawing/2014/main" id="{75B9BAF1-0D45-BA1B-6233-25411B290E73}"/>
                    </a:ext>
                  </a:extLst>
                </p:cNvPr>
                <p:cNvGrpSpPr/>
                <p:nvPr/>
              </p:nvGrpSpPr>
              <p:grpSpPr>
                <a:xfrm rot="15411599">
                  <a:off x="6901768" y="1183760"/>
                  <a:ext cx="1696900" cy="2223748"/>
                  <a:chOff x="3779698" y="803945"/>
                  <a:chExt cx="1696900" cy="2223748"/>
                </a:xfrm>
              </p:grpSpPr>
              <p:sp>
                <p:nvSpPr>
                  <p:cNvPr id="94" name="Retângulo 93">
                    <a:extLst>
                      <a:ext uri="{FF2B5EF4-FFF2-40B4-BE49-F238E27FC236}">
                        <a16:creationId xmlns:a16="http://schemas.microsoft.com/office/drawing/2014/main" id="{63403F3E-0834-F52A-F29F-B4FC480C30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5" name="Retângulo 94">
                    <a:extLst>
                      <a:ext uri="{FF2B5EF4-FFF2-40B4-BE49-F238E27FC236}">
                        <a16:creationId xmlns:a16="http://schemas.microsoft.com/office/drawing/2014/main" id="{D6D89799-2E3B-81C0-DD3C-4EF02C389BEA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6" name="Retângulo 95">
                    <a:extLst>
                      <a:ext uri="{FF2B5EF4-FFF2-40B4-BE49-F238E27FC236}">
                        <a16:creationId xmlns:a16="http://schemas.microsoft.com/office/drawing/2014/main" id="{91FE3F5C-0A4A-0605-A20E-E6C6AECA3E21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5" y="803945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97" name="Agrupar 96">
                  <a:extLst>
                    <a:ext uri="{FF2B5EF4-FFF2-40B4-BE49-F238E27FC236}">
                      <a16:creationId xmlns:a16="http://schemas.microsoft.com/office/drawing/2014/main" id="{4D7E3363-B30B-A71C-7F57-07773D3BA454}"/>
                    </a:ext>
                  </a:extLst>
                </p:cNvPr>
                <p:cNvGrpSpPr/>
                <p:nvPr/>
              </p:nvGrpSpPr>
              <p:grpSpPr>
                <a:xfrm>
                  <a:off x="2205002" y="3306746"/>
                  <a:ext cx="180000" cy="256000"/>
                  <a:chOff x="3779698" y="803945"/>
                  <a:chExt cx="1696900" cy="2223748"/>
                </a:xfrm>
              </p:grpSpPr>
              <p:sp>
                <p:nvSpPr>
                  <p:cNvPr id="98" name="Retângulo 97">
                    <a:extLst>
                      <a:ext uri="{FF2B5EF4-FFF2-40B4-BE49-F238E27FC236}">
                        <a16:creationId xmlns:a16="http://schemas.microsoft.com/office/drawing/2014/main" id="{55989BC5-2555-2873-F610-4CE1243159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9" name="Retângulo 98">
                    <a:extLst>
                      <a:ext uri="{FF2B5EF4-FFF2-40B4-BE49-F238E27FC236}">
                        <a16:creationId xmlns:a16="http://schemas.microsoft.com/office/drawing/2014/main" id="{71D89E37-DDF4-15E0-D6D2-D2E97B5F1B2A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100" name="Retângulo 99">
                    <a:extLst>
                      <a:ext uri="{FF2B5EF4-FFF2-40B4-BE49-F238E27FC236}">
                        <a16:creationId xmlns:a16="http://schemas.microsoft.com/office/drawing/2014/main" id="{021985E4-A1D4-971A-B599-8B6D998D8230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9" y="803945"/>
                    <a:ext cx="245862" cy="1227596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105" name="CaixaDeTexto 104">
                  <a:extLst>
                    <a:ext uri="{FF2B5EF4-FFF2-40B4-BE49-F238E27FC236}">
                      <a16:creationId xmlns:a16="http://schemas.microsoft.com/office/drawing/2014/main" id="{B3AF3909-C915-C07B-1D65-8308A8D5707F}"/>
                    </a:ext>
                  </a:extLst>
                </p:cNvPr>
                <p:cNvSpPr txBox="1"/>
                <p:nvPr/>
              </p:nvSpPr>
              <p:spPr>
                <a:xfrm>
                  <a:off x="2406097" y="3301030"/>
                  <a:ext cx="178346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000" dirty="0"/>
                    <a:t>-</a:t>
                  </a:r>
                  <a:r>
                    <a:rPr lang="pt-PT" sz="800" dirty="0"/>
                    <a:t>Electric Rotor</a:t>
                  </a:r>
                </a:p>
              </p:txBody>
            </p:sp>
          </p:grpSp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5C823BAD-FE97-4FD1-8815-5BA34DC4F792}"/>
                  </a:ext>
                </a:extLst>
              </p:cNvPr>
              <p:cNvSpPr/>
              <p:nvPr/>
            </p:nvSpPr>
            <p:spPr>
              <a:xfrm>
                <a:off x="4103532" y="4814222"/>
                <a:ext cx="2254840" cy="5108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row: Up 3">
                <a:extLst>
                  <a:ext uri="{FF2B5EF4-FFF2-40B4-BE49-F238E27FC236}">
                    <a16:creationId xmlns:a16="http://schemas.microsoft.com/office/drawing/2014/main" id="{16C16668-3A65-41EC-A588-85C0B48AEF43}"/>
                  </a:ext>
                </a:extLst>
              </p:cNvPr>
              <p:cNvSpPr/>
              <p:nvPr/>
            </p:nvSpPr>
            <p:spPr>
              <a:xfrm>
                <a:off x="6684595" y="3929449"/>
                <a:ext cx="45719" cy="76322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Arrow: Up 75">
                <a:extLst>
                  <a:ext uri="{FF2B5EF4-FFF2-40B4-BE49-F238E27FC236}">
                    <a16:creationId xmlns:a16="http://schemas.microsoft.com/office/drawing/2014/main" id="{F7E56AA2-57EE-444F-85E0-50F0927FFF3F}"/>
                  </a:ext>
                </a:extLst>
              </p:cNvPr>
              <p:cNvSpPr/>
              <p:nvPr/>
            </p:nvSpPr>
            <p:spPr>
              <a:xfrm flipV="1">
                <a:off x="6690568" y="4988194"/>
                <a:ext cx="45719" cy="76322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2613164-6C8C-414E-BBE3-2905814DA228}"/>
                  </a:ext>
                </a:extLst>
              </p:cNvPr>
              <p:cNvSpPr/>
              <p:nvPr/>
            </p:nvSpPr>
            <p:spPr>
              <a:xfrm>
                <a:off x="6453512" y="4139606"/>
                <a:ext cx="507884" cy="1355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FF77AF8B-C4BC-4F70-AE81-204F52EE2731}"/>
                  </a:ext>
                </a:extLst>
              </p:cNvPr>
              <p:cNvSpPr/>
              <p:nvPr/>
            </p:nvSpPr>
            <p:spPr>
              <a:xfrm>
                <a:off x="6453512" y="5400989"/>
                <a:ext cx="507884" cy="1355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595ED5B-6FD7-4D71-97E0-6C882A94A96C}"/>
                </a:ext>
              </a:extLst>
            </p:cNvPr>
            <p:cNvSpPr/>
            <p:nvPr/>
          </p:nvSpPr>
          <p:spPr>
            <a:xfrm>
              <a:off x="1913721" y="3028577"/>
              <a:ext cx="315777" cy="1238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aixaDeTexto 104">
              <a:extLst>
                <a:ext uri="{FF2B5EF4-FFF2-40B4-BE49-F238E27FC236}">
                  <a16:creationId xmlns:a16="http://schemas.microsoft.com/office/drawing/2014/main" id="{05822943-8596-4A61-BFB4-45A83592D1DC}"/>
                </a:ext>
              </a:extLst>
            </p:cNvPr>
            <p:cNvSpPr txBox="1"/>
            <p:nvPr/>
          </p:nvSpPr>
          <p:spPr>
            <a:xfrm>
              <a:off x="2190108" y="2970074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Emergency Exit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16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DE1FD9-FAA5-4F9E-BE3A-DDF56B8790E9}"/>
              </a:ext>
            </a:extLst>
          </p:cNvPr>
          <p:cNvGrpSpPr/>
          <p:nvPr/>
        </p:nvGrpSpPr>
        <p:grpSpPr>
          <a:xfrm>
            <a:off x="1913721" y="787470"/>
            <a:ext cx="6684761" cy="4930996"/>
            <a:chOff x="1913721" y="787470"/>
            <a:chExt cx="6684761" cy="49309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8FEDF00-BC94-4BCF-9EF3-1EE07170067E}"/>
                </a:ext>
              </a:extLst>
            </p:cNvPr>
            <p:cNvGrpSpPr/>
            <p:nvPr/>
          </p:nvGrpSpPr>
          <p:grpSpPr>
            <a:xfrm>
              <a:off x="1941392" y="787470"/>
              <a:ext cx="6657090" cy="4930996"/>
              <a:chOff x="2237954" y="820421"/>
              <a:chExt cx="6657090" cy="4930996"/>
            </a:xfrm>
          </p:grpSpPr>
          <p:grpSp>
            <p:nvGrpSpPr>
              <p:cNvPr id="112" name="Agrupar 111">
                <a:extLst>
                  <a:ext uri="{FF2B5EF4-FFF2-40B4-BE49-F238E27FC236}">
                    <a16:creationId xmlns:a16="http://schemas.microsoft.com/office/drawing/2014/main" id="{CB3BEEB5-D039-7BAA-4AE4-476AA991CF53}"/>
                  </a:ext>
                </a:extLst>
              </p:cNvPr>
              <p:cNvGrpSpPr/>
              <p:nvPr/>
            </p:nvGrpSpPr>
            <p:grpSpPr>
              <a:xfrm>
                <a:off x="2237954" y="820421"/>
                <a:ext cx="6657090" cy="4723095"/>
                <a:chOff x="2205002" y="803945"/>
                <a:chExt cx="6657090" cy="4723095"/>
              </a:xfrm>
            </p:grpSpPr>
            <p:grpSp>
              <p:nvGrpSpPr>
                <p:cNvPr id="13" name="Agrupar 12">
                  <a:extLst>
                    <a:ext uri="{FF2B5EF4-FFF2-40B4-BE49-F238E27FC236}">
                      <a16:creationId xmlns:a16="http://schemas.microsoft.com/office/drawing/2014/main" id="{7D681D2C-1226-68D3-E858-81DF708ADBF9}"/>
                    </a:ext>
                  </a:extLst>
                </p:cNvPr>
                <p:cNvGrpSpPr/>
                <p:nvPr/>
              </p:nvGrpSpPr>
              <p:grpSpPr>
                <a:xfrm flipH="1">
                  <a:off x="3089239" y="1848232"/>
                  <a:ext cx="5538906" cy="3678808"/>
                  <a:chOff x="3203563" y="990982"/>
                  <a:chExt cx="5538906" cy="3678808"/>
                </a:xfrm>
              </p:grpSpPr>
              <p:sp>
                <p:nvSpPr>
                  <p:cNvPr id="8" name="Retângulo 7">
                    <a:extLst>
                      <a:ext uri="{FF2B5EF4-FFF2-40B4-BE49-F238E27FC236}">
                        <a16:creationId xmlns:a16="http://schemas.microsoft.com/office/drawing/2014/main" id="{9E6BDAEE-2DF3-B4FD-6729-0E9FE57D7A76}"/>
                      </a:ext>
                    </a:extLst>
                  </p:cNvPr>
                  <p:cNvSpPr/>
                  <p:nvPr/>
                </p:nvSpPr>
                <p:spPr>
                  <a:xfrm>
                    <a:off x="3510280" y="990982"/>
                    <a:ext cx="1226820" cy="33371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" name="Retângulo 8">
                    <a:extLst>
                      <a:ext uri="{FF2B5EF4-FFF2-40B4-BE49-F238E27FC236}">
                        <a16:creationId xmlns:a16="http://schemas.microsoft.com/office/drawing/2014/main" id="{064401E6-1760-7B57-FA17-A25A90420738}"/>
                      </a:ext>
                    </a:extLst>
                  </p:cNvPr>
                  <p:cNvSpPr/>
                  <p:nvPr/>
                </p:nvSpPr>
                <p:spPr>
                  <a:xfrm>
                    <a:off x="6173966" y="990982"/>
                    <a:ext cx="1226820" cy="33371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6" name="Retângulo 5">
                    <a:extLst>
                      <a:ext uri="{FF2B5EF4-FFF2-40B4-BE49-F238E27FC236}">
                        <a16:creationId xmlns:a16="http://schemas.microsoft.com/office/drawing/2014/main" id="{A8A3E4C9-41B0-CAE7-7F23-19CECA504009}"/>
                      </a:ext>
                    </a:extLst>
                  </p:cNvPr>
                  <p:cNvSpPr/>
                  <p:nvPr/>
                </p:nvSpPr>
                <p:spPr>
                  <a:xfrm>
                    <a:off x="4119217" y="3269974"/>
                    <a:ext cx="3988905" cy="139346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7" name="Fluxograma: Atraso 6">
                    <a:extLst>
                      <a:ext uri="{FF2B5EF4-FFF2-40B4-BE49-F238E27FC236}">
                        <a16:creationId xmlns:a16="http://schemas.microsoft.com/office/drawing/2014/main" id="{A6DF496E-F81E-8138-F775-0BB5981FBC7C}"/>
                      </a:ext>
                    </a:extLst>
                  </p:cNvPr>
                  <p:cNvSpPr/>
                  <p:nvPr/>
                </p:nvSpPr>
                <p:spPr>
                  <a:xfrm flipH="1">
                    <a:off x="3203563" y="3269974"/>
                    <a:ext cx="915654" cy="1393466"/>
                  </a:xfrm>
                  <a:custGeom>
                    <a:avLst/>
                    <a:gdLst>
                      <a:gd name="connsiteX0" fmla="*/ 0 w 915642"/>
                      <a:gd name="connsiteY0" fmla="*/ 0 h 1393466"/>
                      <a:gd name="connsiteX1" fmla="*/ 457821 w 915642"/>
                      <a:gd name="connsiteY1" fmla="*/ 0 h 1393466"/>
                      <a:gd name="connsiteX2" fmla="*/ 915642 w 915642"/>
                      <a:gd name="connsiteY2" fmla="*/ 696733 h 1393466"/>
                      <a:gd name="connsiteX3" fmla="*/ 457821 w 915642"/>
                      <a:gd name="connsiteY3" fmla="*/ 1393466 h 1393466"/>
                      <a:gd name="connsiteX4" fmla="*/ 0 w 915642"/>
                      <a:gd name="connsiteY4" fmla="*/ 1393466 h 1393466"/>
                      <a:gd name="connsiteX5" fmla="*/ 0 w 915642"/>
                      <a:gd name="connsiteY5" fmla="*/ 0 h 1393466"/>
                      <a:gd name="connsiteX0" fmla="*/ 0 w 921802"/>
                      <a:gd name="connsiteY0" fmla="*/ 0 h 1393466"/>
                      <a:gd name="connsiteX1" fmla="*/ 162546 w 921802"/>
                      <a:gd name="connsiteY1" fmla="*/ 9525 h 1393466"/>
                      <a:gd name="connsiteX2" fmla="*/ 915642 w 921802"/>
                      <a:gd name="connsiteY2" fmla="*/ 696733 h 1393466"/>
                      <a:gd name="connsiteX3" fmla="*/ 457821 w 921802"/>
                      <a:gd name="connsiteY3" fmla="*/ 1393466 h 1393466"/>
                      <a:gd name="connsiteX4" fmla="*/ 0 w 921802"/>
                      <a:gd name="connsiteY4" fmla="*/ 1393466 h 1393466"/>
                      <a:gd name="connsiteX5" fmla="*/ 0 w 921802"/>
                      <a:gd name="connsiteY5" fmla="*/ 0 h 1393466"/>
                      <a:gd name="connsiteX0" fmla="*/ 0 w 917247"/>
                      <a:gd name="connsiteY0" fmla="*/ 0 h 1393466"/>
                      <a:gd name="connsiteX1" fmla="*/ 319709 w 917247"/>
                      <a:gd name="connsiteY1" fmla="*/ 4762 h 1393466"/>
                      <a:gd name="connsiteX2" fmla="*/ 915642 w 917247"/>
                      <a:gd name="connsiteY2" fmla="*/ 696733 h 1393466"/>
                      <a:gd name="connsiteX3" fmla="*/ 457821 w 917247"/>
                      <a:gd name="connsiteY3" fmla="*/ 1393466 h 1393466"/>
                      <a:gd name="connsiteX4" fmla="*/ 0 w 917247"/>
                      <a:gd name="connsiteY4" fmla="*/ 1393466 h 1393466"/>
                      <a:gd name="connsiteX5" fmla="*/ 0 w 917247"/>
                      <a:gd name="connsiteY5" fmla="*/ 0 h 1393466"/>
                      <a:gd name="connsiteX0" fmla="*/ 0 w 917247"/>
                      <a:gd name="connsiteY0" fmla="*/ 0 h 1395582"/>
                      <a:gd name="connsiteX1" fmla="*/ 319709 w 917247"/>
                      <a:gd name="connsiteY1" fmla="*/ 4762 h 1395582"/>
                      <a:gd name="connsiteX2" fmla="*/ 915642 w 917247"/>
                      <a:gd name="connsiteY2" fmla="*/ 696733 h 1395582"/>
                      <a:gd name="connsiteX3" fmla="*/ 457821 w 917247"/>
                      <a:gd name="connsiteY3" fmla="*/ 1393466 h 1395582"/>
                      <a:gd name="connsiteX4" fmla="*/ 0 w 917247"/>
                      <a:gd name="connsiteY4" fmla="*/ 1393466 h 1395582"/>
                      <a:gd name="connsiteX5" fmla="*/ 0 w 917247"/>
                      <a:gd name="connsiteY5" fmla="*/ 0 h 1395582"/>
                      <a:gd name="connsiteX0" fmla="*/ 0 w 916004"/>
                      <a:gd name="connsiteY0" fmla="*/ 0 h 1395582"/>
                      <a:gd name="connsiteX1" fmla="*/ 319709 w 916004"/>
                      <a:gd name="connsiteY1" fmla="*/ 4762 h 1395582"/>
                      <a:gd name="connsiteX2" fmla="*/ 915642 w 916004"/>
                      <a:gd name="connsiteY2" fmla="*/ 696733 h 1395582"/>
                      <a:gd name="connsiteX3" fmla="*/ 391146 w 916004"/>
                      <a:gd name="connsiteY3" fmla="*/ 1393466 h 1395582"/>
                      <a:gd name="connsiteX4" fmla="*/ 0 w 916004"/>
                      <a:gd name="connsiteY4" fmla="*/ 1393466 h 1395582"/>
                      <a:gd name="connsiteX5" fmla="*/ 0 w 916004"/>
                      <a:gd name="connsiteY5" fmla="*/ 0 h 1395582"/>
                      <a:gd name="connsiteX0" fmla="*/ 0 w 915678"/>
                      <a:gd name="connsiteY0" fmla="*/ 0 h 1399561"/>
                      <a:gd name="connsiteX1" fmla="*/ 319709 w 915678"/>
                      <a:gd name="connsiteY1" fmla="*/ 4762 h 1399561"/>
                      <a:gd name="connsiteX2" fmla="*/ 915642 w 915678"/>
                      <a:gd name="connsiteY2" fmla="*/ 696733 h 1399561"/>
                      <a:gd name="connsiteX3" fmla="*/ 343521 w 915678"/>
                      <a:gd name="connsiteY3" fmla="*/ 1398228 h 1399561"/>
                      <a:gd name="connsiteX4" fmla="*/ 0 w 915678"/>
                      <a:gd name="connsiteY4" fmla="*/ 1393466 h 1399561"/>
                      <a:gd name="connsiteX5" fmla="*/ 0 w 915678"/>
                      <a:gd name="connsiteY5" fmla="*/ 0 h 1399561"/>
                      <a:gd name="connsiteX0" fmla="*/ 0 w 915654"/>
                      <a:gd name="connsiteY0" fmla="*/ 0 h 1393466"/>
                      <a:gd name="connsiteX1" fmla="*/ 319709 w 915654"/>
                      <a:gd name="connsiteY1" fmla="*/ 4762 h 1393466"/>
                      <a:gd name="connsiteX2" fmla="*/ 915642 w 915654"/>
                      <a:gd name="connsiteY2" fmla="*/ 696733 h 1393466"/>
                      <a:gd name="connsiteX3" fmla="*/ 333996 w 915654"/>
                      <a:gd name="connsiteY3" fmla="*/ 1391878 h 1393466"/>
                      <a:gd name="connsiteX4" fmla="*/ 0 w 915654"/>
                      <a:gd name="connsiteY4" fmla="*/ 1393466 h 1393466"/>
                      <a:gd name="connsiteX5" fmla="*/ 0 w 915654"/>
                      <a:gd name="connsiteY5" fmla="*/ 0 h 1393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15654" h="1393466">
                        <a:moveTo>
                          <a:pt x="0" y="0"/>
                        </a:moveTo>
                        <a:cubicBezTo>
                          <a:pt x="152607" y="0"/>
                          <a:pt x="167102" y="4762"/>
                          <a:pt x="319709" y="4762"/>
                        </a:cubicBezTo>
                        <a:cubicBezTo>
                          <a:pt x="572557" y="4762"/>
                          <a:pt x="913261" y="465547"/>
                          <a:pt x="915642" y="696733"/>
                        </a:cubicBezTo>
                        <a:cubicBezTo>
                          <a:pt x="918023" y="927919"/>
                          <a:pt x="586844" y="1391878"/>
                          <a:pt x="333996" y="1391878"/>
                        </a:cubicBezTo>
                        <a:lnTo>
                          <a:pt x="0" y="139346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10" name="Fluxograma: Atraso 9">
                    <a:extLst>
                      <a:ext uri="{FF2B5EF4-FFF2-40B4-BE49-F238E27FC236}">
                        <a16:creationId xmlns:a16="http://schemas.microsoft.com/office/drawing/2014/main" id="{A0E66709-B77D-F6EA-3038-FEA15EC45FDC}"/>
                      </a:ext>
                    </a:extLst>
                  </p:cNvPr>
                  <p:cNvSpPr/>
                  <p:nvPr/>
                </p:nvSpPr>
                <p:spPr>
                  <a:xfrm>
                    <a:off x="8108124" y="3263624"/>
                    <a:ext cx="634345" cy="1406166"/>
                  </a:xfrm>
                  <a:custGeom>
                    <a:avLst/>
                    <a:gdLst>
                      <a:gd name="connsiteX0" fmla="*/ 0 w 608937"/>
                      <a:gd name="connsiteY0" fmla="*/ 0 h 1393466"/>
                      <a:gd name="connsiteX1" fmla="*/ 304469 w 608937"/>
                      <a:gd name="connsiteY1" fmla="*/ 0 h 1393466"/>
                      <a:gd name="connsiteX2" fmla="*/ 608938 w 608937"/>
                      <a:gd name="connsiteY2" fmla="*/ 696733 h 1393466"/>
                      <a:gd name="connsiteX3" fmla="*/ 304469 w 608937"/>
                      <a:gd name="connsiteY3" fmla="*/ 1393466 h 1393466"/>
                      <a:gd name="connsiteX4" fmla="*/ 0 w 608937"/>
                      <a:gd name="connsiteY4" fmla="*/ 1393466 h 1393466"/>
                      <a:gd name="connsiteX5" fmla="*/ 0 w 608937"/>
                      <a:gd name="connsiteY5" fmla="*/ 0 h 1393466"/>
                      <a:gd name="connsiteX0" fmla="*/ 0 w 634338"/>
                      <a:gd name="connsiteY0" fmla="*/ 0 h 1393466"/>
                      <a:gd name="connsiteX1" fmla="*/ 304469 w 634338"/>
                      <a:gd name="connsiteY1" fmla="*/ 0 h 1393466"/>
                      <a:gd name="connsiteX2" fmla="*/ 634338 w 634338"/>
                      <a:gd name="connsiteY2" fmla="*/ 696733 h 1393466"/>
                      <a:gd name="connsiteX3" fmla="*/ 304469 w 634338"/>
                      <a:gd name="connsiteY3" fmla="*/ 1393466 h 1393466"/>
                      <a:gd name="connsiteX4" fmla="*/ 0 w 634338"/>
                      <a:gd name="connsiteY4" fmla="*/ 1393466 h 1393466"/>
                      <a:gd name="connsiteX5" fmla="*/ 0 w 634338"/>
                      <a:gd name="connsiteY5" fmla="*/ 0 h 1393466"/>
                      <a:gd name="connsiteX0" fmla="*/ 0 w 635654"/>
                      <a:gd name="connsiteY0" fmla="*/ 0 h 1399816"/>
                      <a:gd name="connsiteX1" fmla="*/ 304469 w 635654"/>
                      <a:gd name="connsiteY1" fmla="*/ 0 h 1399816"/>
                      <a:gd name="connsiteX2" fmla="*/ 634338 w 635654"/>
                      <a:gd name="connsiteY2" fmla="*/ 696733 h 1399816"/>
                      <a:gd name="connsiteX3" fmla="*/ 193344 w 635654"/>
                      <a:gd name="connsiteY3" fmla="*/ 1399816 h 1399816"/>
                      <a:gd name="connsiteX4" fmla="*/ 0 w 635654"/>
                      <a:gd name="connsiteY4" fmla="*/ 1393466 h 1399816"/>
                      <a:gd name="connsiteX5" fmla="*/ 0 w 635654"/>
                      <a:gd name="connsiteY5" fmla="*/ 0 h 1399816"/>
                      <a:gd name="connsiteX0" fmla="*/ 0 w 636413"/>
                      <a:gd name="connsiteY0" fmla="*/ 0 h 1402991"/>
                      <a:gd name="connsiteX1" fmla="*/ 304469 w 636413"/>
                      <a:gd name="connsiteY1" fmla="*/ 0 h 1402991"/>
                      <a:gd name="connsiteX2" fmla="*/ 634338 w 636413"/>
                      <a:gd name="connsiteY2" fmla="*/ 696733 h 1402991"/>
                      <a:gd name="connsiteX3" fmla="*/ 161594 w 636413"/>
                      <a:gd name="connsiteY3" fmla="*/ 1402991 h 1402991"/>
                      <a:gd name="connsiteX4" fmla="*/ 0 w 636413"/>
                      <a:gd name="connsiteY4" fmla="*/ 1393466 h 1402991"/>
                      <a:gd name="connsiteX5" fmla="*/ 0 w 636413"/>
                      <a:gd name="connsiteY5" fmla="*/ 0 h 1402991"/>
                      <a:gd name="connsiteX0" fmla="*/ 0 w 637888"/>
                      <a:gd name="connsiteY0" fmla="*/ 0 h 1393466"/>
                      <a:gd name="connsiteX1" fmla="*/ 304469 w 637888"/>
                      <a:gd name="connsiteY1" fmla="*/ 0 h 1393466"/>
                      <a:gd name="connsiteX2" fmla="*/ 634338 w 637888"/>
                      <a:gd name="connsiteY2" fmla="*/ 696733 h 1393466"/>
                      <a:gd name="connsiteX3" fmla="*/ 110794 w 637888"/>
                      <a:gd name="connsiteY3" fmla="*/ 1390291 h 1393466"/>
                      <a:gd name="connsiteX4" fmla="*/ 0 w 637888"/>
                      <a:gd name="connsiteY4" fmla="*/ 1393466 h 1393466"/>
                      <a:gd name="connsiteX5" fmla="*/ 0 w 637888"/>
                      <a:gd name="connsiteY5" fmla="*/ 0 h 1393466"/>
                      <a:gd name="connsiteX0" fmla="*/ 0 w 637888"/>
                      <a:gd name="connsiteY0" fmla="*/ 0 h 1393466"/>
                      <a:gd name="connsiteX1" fmla="*/ 304469 w 637888"/>
                      <a:gd name="connsiteY1" fmla="*/ 0 h 1393466"/>
                      <a:gd name="connsiteX2" fmla="*/ 634338 w 637888"/>
                      <a:gd name="connsiteY2" fmla="*/ 696733 h 1393466"/>
                      <a:gd name="connsiteX3" fmla="*/ 110794 w 637888"/>
                      <a:gd name="connsiteY3" fmla="*/ 1390291 h 1393466"/>
                      <a:gd name="connsiteX4" fmla="*/ 0 w 637888"/>
                      <a:gd name="connsiteY4" fmla="*/ 1393466 h 1393466"/>
                      <a:gd name="connsiteX5" fmla="*/ 0 w 637888"/>
                      <a:gd name="connsiteY5" fmla="*/ 0 h 1393466"/>
                      <a:gd name="connsiteX0" fmla="*/ 0 w 641730"/>
                      <a:gd name="connsiteY0" fmla="*/ 0 h 1399816"/>
                      <a:gd name="connsiteX1" fmla="*/ 304469 w 641730"/>
                      <a:gd name="connsiteY1" fmla="*/ 0 h 1399816"/>
                      <a:gd name="connsiteX2" fmla="*/ 634338 w 641730"/>
                      <a:gd name="connsiteY2" fmla="*/ 696733 h 1399816"/>
                      <a:gd name="connsiteX3" fmla="*/ 6019 w 641730"/>
                      <a:gd name="connsiteY3" fmla="*/ 1399816 h 1399816"/>
                      <a:gd name="connsiteX4" fmla="*/ 0 w 641730"/>
                      <a:gd name="connsiteY4" fmla="*/ 1393466 h 1399816"/>
                      <a:gd name="connsiteX5" fmla="*/ 0 w 641730"/>
                      <a:gd name="connsiteY5" fmla="*/ 0 h 1399816"/>
                      <a:gd name="connsiteX0" fmla="*/ 0 w 641730"/>
                      <a:gd name="connsiteY0" fmla="*/ 0 h 1399816"/>
                      <a:gd name="connsiteX1" fmla="*/ 304469 w 641730"/>
                      <a:gd name="connsiteY1" fmla="*/ 0 h 1399816"/>
                      <a:gd name="connsiteX2" fmla="*/ 634338 w 641730"/>
                      <a:gd name="connsiteY2" fmla="*/ 696733 h 1399816"/>
                      <a:gd name="connsiteX3" fmla="*/ 6019 w 641730"/>
                      <a:gd name="connsiteY3" fmla="*/ 1399816 h 1399816"/>
                      <a:gd name="connsiteX4" fmla="*/ 0 w 641730"/>
                      <a:gd name="connsiteY4" fmla="*/ 1393466 h 1399816"/>
                      <a:gd name="connsiteX5" fmla="*/ 0 w 641730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45"/>
                      <a:gd name="connsiteY0" fmla="*/ 6350 h 1406166"/>
                      <a:gd name="connsiteX1" fmla="*/ 15544 w 634345"/>
                      <a:gd name="connsiteY1" fmla="*/ 0 h 1406166"/>
                      <a:gd name="connsiteX2" fmla="*/ 634338 w 634345"/>
                      <a:gd name="connsiteY2" fmla="*/ 703083 h 1406166"/>
                      <a:gd name="connsiteX3" fmla="*/ 6019 w 634345"/>
                      <a:gd name="connsiteY3" fmla="*/ 1406166 h 1406166"/>
                      <a:gd name="connsiteX4" fmla="*/ 0 w 634345"/>
                      <a:gd name="connsiteY4" fmla="*/ 1399816 h 1406166"/>
                      <a:gd name="connsiteX5" fmla="*/ 0 w 634345"/>
                      <a:gd name="connsiteY5" fmla="*/ 6350 h 1406166"/>
                      <a:gd name="connsiteX0" fmla="*/ 0 w 634345"/>
                      <a:gd name="connsiteY0" fmla="*/ 12700 h 1406166"/>
                      <a:gd name="connsiteX1" fmla="*/ 15544 w 634345"/>
                      <a:gd name="connsiteY1" fmla="*/ 0 h 1406166"/>
                      <a:gd name="connsiteX2" fmla="*/ 634338 w 634345"/>
                      <a:gd name="connsiteY2" fmla="*/ 703083 h 1406166"/>
                      <a:gd name="connsiteX3" fmla="*/ 6019 w 634345"/>
                      <a:gd name="connsiteY3" fmla="*/ 1406166 h 1406166"/>
                      <a:gd name="connsiteX4" fmla="*/ 0 w 634345"/>
                      <a:gd name="connsiteY4" fmla="*/ 1399816 h 1406166"/>
                      <a:gd name="connsiteX5" fmla="*/ 0 w 634345"/>
                      <a:gd name="connsiteY5" fmla="*/ 12700 h 1406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34345" h="1406166">
                        <a:moveTo>
                          <a:pt x="0" y="12700"/>
                        </a:moveTo>
                        <a:lnTo>
                          <a:pt x="15544" y="0"/>
                        </a:lnTo>
                        <a:cubicBezTo>
                          <a:pt x="367848" y="203200"/>
                          <a:pt x="635926" y="468722"/>
                          <a:pt x="634338" y="703083"/>
                        </a:cubicBezTo>
                        <a:cubicBezTo>
                          <a:pt x="632751" y="937444"/>
                          <a:pt x="532948" y="1095016"/>
                          <a:pt x="6019" y="1406166"/>
                        </a:cubicBezTo>
                        <a:lnTo>
                          <a:pt x="0" y="1399816"/>
                        </a:lnTo>
                        <a:lnTo>
                          <a:pt x="0" y="1270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50" name="Agrupar 49">
                  <a:extLst>
                    <a:ext uri="{FF2B5EF4-FFF2-40B4-BE49-F238E27FC236}">
                      <a16:creationId xmlns:a16="http://schemas.microsoft.com/office/drawing/2014/main" id="{6943E87C-8474-1CD7-B77F-275FCB6DD712}"/>
                    </a:ext>
                  </a:extLst>
                </p:cNvPr>
                <p:cNvGrpSpPr/>
                <p:nvPr/>
              </p:nvGrpSpPr>
              <p:grpSpPr>
                <a:xfrm>
                  <a:off x="3924251" y="4256426"/>
                  <a:ext cx="2117268" cy="288000"/>
                  <a:chOff x="3924251" y="4256426"/>
                  <a:chExt cx="2117268" cy="288000"/>
                </a:xfrm>
              </p:grpSpPr>
              <p:sp>
                <p:nvSpPr>
                  <p:cNvPr id="40" name="Retângulo 39">
                    <a:extLst>
                      <a:ext uri="{FF2B5EF4-FFF2-40B4-BE49-F238E27FC236}">
                        <a16:creationId xmlns:a16="http://schemas.microsoft.com/office/drawing/2014/main" id="{E940D367-2F15-6FDB-F707-AE2FE3392466}"/>
                      </a:ext>
                    </a:extLst>
                  </p:cNvPr>
                  <p:cNvSpPr/>
                  <p:nvPr/>
                </p:nvSpPr>
                <p:spPr>
                  <a:xfrm>
                    <a:off x="392425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6" name="Retângulo 45">
                    <a:extLst>
                      <a:ext uri="{FF2B5EF4-FFF2-40B4-BE49-F238E27FC236}">
                        <a16:creationId xmlns:a16="http://schemas.microsoft.com/office/drawing/2014/main" id="{B5224A88-713B-CD1F-1529-67D389DFBD58}"/>
                      </a:ext>
                    </a:extLst>
                  </p:cNvPr>
                  <p:cNvSpPr/>
                  <p:nvPr/>
                </p:nvSpPr>
                <p:spPr>
                  <a:xfrm>
                    <a:off x="438218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7" name="Retângulo 46">
                    <a:extLst>
                      <a:ext uri="{FF2B5EF4-FFF2-40B4-BE49-F238E27FC236}">
                        <a16:creationId xmlns:a16="http://schemas.microsoft.com/office/drawing/2014/main" id="{7EBC3461-4AE7-0B83-700D-B6F164B815B0}"/>
                      </a:ext>
                    </a:extLst>
                  </p:cNvPr>
                  <p:cNvSpPr/>
                  <p:nvPr/>
                </p:nvSpPr>
                <p:spPr>
                  <a:xfrm>
                    <a:off x="484011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8" name="Retângulo 47">
                    <a:extLst>
                      <a:ext uri="{FF2B5EF4-FFF2-40B4-BE49-F238E27FC236}">
                        <a16:creationId xmlns:a16="http://schemas.microsoft.com/office/drawing/2014/main" id="{EBEBE159-84D9-B6A1-6C65-C87BE4A09315}"/>
                      </a:ext>
                    </a:extLst>
                  </p:cNvPr>
                  <p:cNvSpPr/>
                  <p:nvPr/>
                </p:nvSpPr>
                <p:spPr>
                  <a:xfrm>
                    <a:off x="5295692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9" name="Retângulo 48">
                    <a:extLst>
                      <a:ext uri="{FF2B5EF4-FFF2-40B4-BE49-F238E27FC236}">
                        <a16:creationId xmlns:a16="http://schemas.microsoft.com/office/drawing/2014/main" id="{D19FFEEF-D3C7-F18A-9562-395A4D44FE90}"/>
                      </a:ext>
                    </a:extLst>
                  </p:cNvPr>
                  <p:cNvSpPr/>
                  <p:nvPr/>
                </p:nvSpPr>
                <p:spPr>
                  <a:xfrm>
                    <a:off x="5753519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51" name="Agrupar 50">
                  <a:extLst>
                    <a:ext uri="{FF2B5EF4-FFF2-40B4-BE49-F238E27FC236}">
                      <a16:creationId xmlns:a16="http://schemas.microsoft.com/office/drawing/2014/main" id="{3CA821DE-A524-5743-15A4-153C6786628A}"/>
                    </a:ext>
                  </a:extLst>
                </p:cNvPr>
                <p:cNvGrpSpPr/>
                <p:nvPr/>
              </p:nvGrpSpPr>
              <p:grpSpPr>
                <a:xfrm>
                  <a:off x="3931484" y="5113273"/>
                  <a:ext cx="2117268" cy="288000"/>
                  <a:chOff x="3924251" y="4256426"/>
                  <a:chExt cx="2117268" cy="288000"/>
                </a:xfrm>
              </p:grpSpPr>
              <p:sp>
                <p:nvSpPr>
                  <p:cNvPr id="52" name="Retângulo 51">
                    <a:extLst>
                      <a:ext uri="{FF2B5EF4-FFF2-40B4-BE49-F238E27FC236}">
                        <a16:creationId xmlns:a16="http://schemas.microsoft.com/office/drawing/2014/main" id="{31DE9993-1867-0EAB-4826-1FC9BCA933B0}"/>
                      </a:ext>
                    </a:extLst>
                  </p:cNvPr>
                  <p:cNvSpPr/>
                  <p:nvPr/>
                </p:nvSpPr>
                <p:spPr>
                  <a:xfrm>
                    <a:off x="392425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3" name="Retângulo 52">
                    <a:extLst>
                      <a:ext uri="{FF2B5EF4-FFF2-40B4-BE49-F238E27FC236}">
                        <a16:creationId xmlns:a16="http://schemas.microsoft.com/office/drawing/2014/main" id="{841E6150-441D-FB38-A8A5-E97C17886390}"/>
                      </a:ext>
                    </a:extLst>
                  </p:cNvPr>
                  <p:cNvSpPr/>
                  <p:nvPr/>
                </p:nvSpPr>
                <p:spPr>
                  <a:xfrm>
                    <a:off x="438218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4" name="Retângulo 53">
                    <a:extLst>
                      <a:ext uri="{FF2B5EF4-FFF2-40B4-BE49-F238E27FC236}">
                        <a16:creationId xmlns:a16="http://schemas.microsoft.com/office/drawing/2014/main" id="{88B94301-C8D6-3A7C-5E3E-1E5DB8DA4CBE}"/>
                      </a:ext>
                    </a:extLst>
                  </p:cNvPr>
                  <p:cNvSpPr/>
                  <p:nvPr/>
                </p:nvSpPr>
                <p:spPr>
                  <a:xfrm>
                    <a:off x="484011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5" name="Retângulo 54">
                    <a:extLst>
                      <a:ext uri="{FF2B5EF4-FFF2-40B4-BE49-F238E27FC236}">
                        <a16:creationId xmlns:a16="http://schemas.microsoft.com/office/drawing/2014/main" id="{560F2F22-E6E7-4CAB-EDB8-45F44493033C}"/>
                      </a:ext>
                    </a:extLst>
                  </p:cNvPr>
                  <p:cNvSpPr/>
                  <p:nvPr/>
                </p:nvSpPr>
                <p:spPr>
                  <a:xfrm>
                    <a:off x="5295692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id="{1F31C486-DC80-82B9-22AC-FE96B00C7C53}"/>
                      </a:ext>
                    </a:extLst>
                  </p:cNvPr>
                  <p:cNvSpPr/>
                  <p:nvPr/>
                </p:nvSpPr>
                <p:spPr>
                  <a:xfrm>
                    <a:off x="5753519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57" name="Retângulo 56">
                  <a:extLst>
                    <a:ext uri="{FF2B5EF4-FFF2-40B4-BE49-F238E27FC236}">
                      <a16:creationId xmlns:a16="http://schemas.microsoft.com/office/drawing/2014/main" id="{A27D8E75-4212-D5F7-B3F6-16E76DE1FDEB}"/>
                    </a:ext>
                  </a:extLst>
                </p:cNvPr>
                <p:cNvSpPr/>
                <p:nvPr/>
              </p:nvSpPr>
              <p:spPr>
                <a:xfrm>
                  <a:off x="7261774" y="4679956"/>
                  <a:ext cx="288000" cy="288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81" name="Retângulo 80">
                  <a:extLst>
                    <a:ext uri="{FF2B5EF4-FFF2-40B4-BE49-F238E27FC236}">
                      <a16:creationId xmlns:a16="http://schemas.microsoft.com/office/drawing/2014/main" id="{6173FC49-578A-48B0-C570-9CC79BBE4E0C}"/>
                    </a:ext>
                  </a:extLst>
                </p:cNvPr>
                <p:cNvSpPr/>
                <p:nvPr/>
              </p:nvSpPr>
              <p:spPr>
                <a:xfrm>
                  <a:off x="2273718" y="2700824"/>
                  <a:ext cx="180000" cy="1804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82" name="CaixaDeTexto 81">
                  <a:extLst>
                    <a:ext uri="{FF2B5EF4-FFF2-40B4-BE49-F238E27FC236}">
                      <a16:creationId xmlns:a16="http://schemas.microsoft.com/office/drawing/2014/main" id="{15AEE124-2274-067B-5DF9-936A5B4C377D}"/>
                    </a:ext>
                  </a:extLst>
                </p:cNvPr>
                <p:cNvSpPr txBox="1"/>
                <p:nvPr/>
              </p:nvSpPr>
              <p:spPr>
                <a:xfrm>
                  <a:off x="2421606" y="2667950"/>
                  <a:ext cx="150109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000" dirty="0"/>
                    <a:t>-</a:t>
                  </a:r>
                  <a:r>
                    <a:rPr lang="pt-PT" sz="800" dirty="0"/>
                    <a:t>Passageiros</a:t>
                  </a:r>
                </a:p>
              </p:txBody>
            </p:sp>
            <p:grpSp>
              <p:nvGrpSpPr>
                <p:cNvPr id="92" name="Agrupar 91">
                  <a:extLst>
                    <a:ext uri="{FF2B5EF4-FFF2-40B4-BE49-F238E27FC236}">
                      <a16:creationId xmlns:a16="http://schemas.microsoft.com/office/drawing/2014/main" id="{DBAFB52E-56C3-EFEC-602C-6CEA54655F8A}"/>
                    </a:ext>
                  </a:extLst>
                </p:cNvPr>
                <p:cNvGrpSpPr/>
                <p:nvPr/>
              </p:nvGrpSpPr>
              <p:grpSpPr>
                <a:xfrm>
                  <a:off x="3779698" y="803945"/>
                  <a:ext cx="1696900" cy="2223748"/>
                  <a:chOff x="3779698" y="803945"/>
                  <a:chExt cx="1696900" cy="2223748"/>
                </a:xfrm>
              </p:grpSpPr>
              <p:sp>
                <p:nvSpPr>
                  <p:cNvPr id="87" name="Retângulo 86">
                    <a:extLst>
                      <a:ext uri="{FF2B5EF4-FFF2-40B4-BE49-F238E27FC236}">
                        <a16:creationId xmlns:a16="http://schemas.microsoft.com/office/drawing/2014/main" id="{8666E87B-F3E3-CFC5-9938-B4946B6525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0" name="Retângulo 89">
                    <a:extLst>
                      <a:ext uri="{FF2B5EF4-FFF2-40B4-BE49-F238E27FC236}">
                        <a16:creationId xmlns:a16="http://schemas.microsoft.com/office/drawing/2014/main" id="{BEEA3335-942E-39E0-5AD8-B1CC19B30438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1" name="Retângulo 90">
                    <a:extLst>
                      <a:ext uri="{FF2B5EF4-FFF2-40B4-BE49-F238E27FC236}">
                        <a16:creationId xmlns:a16="http://schemas.microsoft.com/office/drawing/2014/main" id="{18A04A70-82D5-66BA-58E0-A705F426AA71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5" y="803945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93" name="Agrupar 92">
                  <a:extLst>
                    <a:ext uri="{FF2B5EF4-FFF2-40B4-BE49-F238E27FC236}">
                      <a16:creationId xmlns:a16="http://schemas.microsoft.com/office/drawing/2014/main" id="{75B9BAF1-0D45-BA1B-6233-25411B290E73}"/>
                    </a:ext>
                  </a:extLst>
                </p:cNvPr>
                <p:cNvGrpSpPr/>
                <p:nvPr/>
              </p:nvGrpSpPr>
              <p:grpSpPr>
                <a:xfrm rot="15411599">
                  <a:off x="6901768" y="1183760"/>
                  <a:ext cx="1696900" cy="2223748"/>
                  <a:chOff x="3779698" y="803945"/>
                  <a:chExt cx="1696900" cy="2223748"/>
                </a:xfrm>
              </p:grpSpPr>
              <p:sp>
                <p:nvSpPr>
                  <p:cNvPr id="94" name="Retângulo 93">
                    <a:extLst>
                      <a:ext uri="{FF2B5EF4-FFF2-40B4-BE49-F238E27FC236}">
                        <a16:creationId xmlns:a16="http://schemas.microsoft.com/office/drawing/2014/main" id="{63403F3E-0834-F52A-F29F-B4FC480C30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5" name="Retângulo 94">
                    <a:extLst>
                      <a:ext uri="{FF2B5EF4-FFF2-40B4-BE49-F238E27FC236}">
                        <a16:creationId xmlns:a16="http://schemas.microsoft.com/office/drawing/2014/main" id="{D6D89799-2E3B-81C0-DD3C-4EF02C389BEA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6" name="Retângulo 95">
                    <a:extLst>
                      <a:ext uri="{FF2B5EF4-FFF2-40B4-BE49-F238E27FC236}">
                        <a16:creationId xmlns:a16="http://schemas.microsoft.com/office/drawing/2014/main" id="{91FE3F5C-0A4A-0605-A20E-E6C6AECA3E21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5" y="803945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97" name="Agrupar 96">
                  <a:extLst>
                    <a:ext uri="{FF2B5EF4-FFF2-40B4-BE49-F238E27FC236}">
                      <a16:creationId xmlns:a16="http://schemas.microsoft.com/office/drawing/2014/main" id="{4D7E3363-B30B-A71C-7F57-07773D3BA454}"/>
                    </a:ext>
                  </a:extLst>
                </p:cNvPr>
                <p:cNvGrpSpPr/>
                <p:nvPr/>
              </p:nvGrpSpPr>
              <p:grpSpPr>
                <a:xfrm>
                  <a:off x="2205002" y="3306746"/>
                  <a:ext cx="180000" cy="256000"/>
                  <a:chOff x="3779698" y="803945"/>
                  <a:chExt cx="1696900" cy="2223748"/>
                </a:xfrm>
              </p:grpSpPr>
              <p:sp>
                <p:nvSpPr>
                  <p:cNvPr id="98" name="Retângulo 97">
                    <a:extLst>
                      <a:ext uri="{FF2B5EF4-FFF2-40B4-BE49-F238E27FC236}">
                        <a16:creationId xmlns:a16="http://schemas.microsoft.com/office/drawing/2014/main" id="{55989BC5-2555-2873-F610-4CE1243159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9" name="Retângulo 98">
                    <a:extLst>
                      <a:ext uri="{FF2B5EF4-FFF2-40B4-BE49-F238E27FC236}">
                        <a16:creationId xmlns:a16="http://schemas.microsoft.com/office/drawing/2014/main" id="{71D89E37-DDF4-15E0-D6D2-D2E97B5F1B2A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100" name="Retângulo 99">
                    <a:extLst>
                      <a:ext uri="{FF2B5EF4-FFF2-40B4-BE49-F238E27FC236}">
                        <a16:creationId xmlns:a16="http://schemas.microsoft.com/office/drawing/2014/main" id="{021985E4-A1D4-971A-B599-8B6D998D8230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9" y="803945"/>
                    <a:ext cx="245862" cy="1227596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105" name="CaixaDeTexto 104">
                  <a:extLst>
                    <a:ext uri="{FF2B5EF4-FFF2-40B4-BE49-F238E27FC236}">
                      <a16:creationId xmlns:a16="http://schemas.microsoft.com/office/drawing/2014/main" id="{B3AF3909-C915-C07B-1D65-8308A8D5707F}"/>
                    </a:ext>
                  </a:extLst>
                </p:cNvPr>
                <p:cNvSpPr txBox="1"/>
                <p:nvPr/>
              </p:nvSpPr>
              <p:spPr>
                <a:xfrm>
                  <a:off x="2406097" y="3301030"/>
                  <a:ext cx="178346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000" dirty="0"/>
                    <a:t>-</a:t>
                  </a:r>
                  <a:r>
                    <a:rPr lang="pt-PT" sz="800" dirty="0"/>
                    <a:t>Rotor Elétrico</a:t>
                  </a:r>
                </a:p>
              </p:txBody>
            </p:sp>
          </p:grpSp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5C823BAD-FE97-4FD1-8815-5BA34DC4F792}"/>
                  </a:ext>
                </a:extLst>
              </p:cNvPr>
              <p:cNvSpPr/>
              <p:nvPr/>
            </p:nvSpPr>
            <p:spPr>
              <a:xfrm>
                <a:off x="4103532" y="4814222"/>
                <a:ext cx="2254840" cy="5108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row: Up 3">
                <a:extLst>
                  <a:ext uri="{FF2B5EF4-FFF2-40B4-BE49-F238E27FC236}">
                    <a16:creationId xmlns:a16="http://schemas.microsoft.com/office/drawing/2014/main" id="{16C16668-3A65-41EC-A588-85C0B48AEF43}"/>
                  </a:ext>
                </a:extLst>
              </p:cNvPr>
              <p:cNvSpPr/>
              <p:nvPr/>
            </p:nvSpPr>
            <p:spPr>
              <a:xfrm>
                <a:off x="6684595" y="3929449"/>
                <a:ext cx="45719" cy="76322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Arrow: Up 75">
                <a:extLst>
                  <a:ext uri="{FF2B5EF4-FFF2-40B4-BE49-F238E27FC236}">
                    <a16:creationId xmlns:a16="http://schemas.microsoft.com/office/drawing/2014/main" id="{F7E56AA2-57EE-444F-85E0-50F0927FFF3F}"/>
                  </a:ext>
                </a:extLst>
              </p:cNvPr>
              <p:cNvSpPr/>
              <p:nvPr/>
            </p:nvSpPr>
            <p:spPr>
              <a:xfrm flipV="1">
                <a:off x="6690568" y="4988194"/>
                <a:ext cx="45719" cy="76322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2613164-6C8C-414E-BBE3-2905814DA228}"/>
                  </a:ext>
                </a:extLst>
              </p:cNvPr>
              <p:cNvSpPr/>
              <p:nvPr/>
            </p:nvSpPr>
            <p:spPr>
              <a:xfrm>
                <a:off x="6453512" y="4139606"/>
                <a:ext cx="507884" cy="1355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FF77AF8B-C4BC-4F70-AE81-204F52EE2731}"/>
                  </a:ext>
                </a:extLst>
              </p:cNvPr>
              <p:cNvSpPr/>
              <p:nvPr/>
            </p:nvSpPr>
            <p:spPr>
              <a:xfrm>
                <a:off x="6453512" y="5400989"/>
                <a:ext cx="507884" cy="1355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595ED5B-6FD7-4D71-97E0-6C882A94A96C}"/>
                </a:ext>
              </a:extLst>
            </p:cNvPr>
            <p:cNvSpPr/>
            <p:nvPr/>
          </p:nvSpPr>
          <p:spPr>
            <a:xfrm>
              <a:off x="1913721" y="3028577"/>
              <a:ext cx="315777" cy="1238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aixaDeTexto 104">
              <a:extLst>
                <a:ext uri="{FF2B5EF4-FFF2-40B4-BE49-F238E27FC236}">
                  <a16:creationId xmlns:a16="http://schemas.microsoft.com/office/drawing/2014/main" id="{05822943-8596-4A61-BFB4-45A83592D1DC}"/>
                </a:ext>
              </a:extLst>
            </p:cNvPr>
            <p:cNvSpPr txBox="1"/>
            <p:nvPr/>
          </p:nvSpPr>
          <p:spPr>
            <a:xfrm>
              <a:off x="2190108" y="2970074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Saída de Emergência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795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119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</vt:lpstr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Rafaela Magalhães Chaffilla</dc:creator>
  <cp:lastModifiedBy>Duarte Ferro Lopes</cp:lastModifiedBy>
  <cp:revision>11</cp:revision>
  <dcterms:created xsi:type="dcterms:W3CDTF">2022-06-27T14:51:49Z</dcterms:created>
  <dcterms:modified xsi:type="dcterms:W3CDTF">2022-06-28T14:14:42Z</dcterms:modified>
</cp:coreProperties>
</file>