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1010"/>
    <a:srgbClr val="FF7D00"/>
    <a:srgbClr val="15616D"/>
    <a:srgbClr val="001524"/>
    <a:srgbClr val="E9C646"/>
    <a:srgbClr val="009FFF"/>
    <a:srgbClr val="F0AD69"/>
    <a:srgbClr val="FFB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8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28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76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5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38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1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6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61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7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8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B17D-5F07-4483-83F7-EF8953FD380F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6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68066" y="2061688"/>
            <a:ext cx="10800000" cy="2520000"/>
          </a:xfrm>
          <a:prstGeom prst="rect">
            <a:avLst/>
          </a:prstGeom>
          <a:solidFill>
            <a:srgbClr val="00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68066" y="2061688"/>
            <a:ext cx="10800000" cy="756000"/>
          </a:xfrm>
          <a:prstGeom prst="rect">
            <a:avLst/>
          </a:prstGeom>
          <a:solidFill>
            <a:srgbClr val="156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68066" y="2817688"/>
            <a:ext cx="10800000" cy="756000"/>
          </a:xfrm>
          <a:prstGeom prst="rect">
            <a:avLst/>
          </a:prstGeom>
          <a:solidFill>
            <a:srgbClr val="00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orma libre 9"/>
          <p:cNvSpPr/>
          <p:nvPr/>
        </p:nvSpPr>
        <p:spPr>
          <a:xfrm>
            <a:off x="999761" y="2817689"/>
            <a:ext cx="1443318" cy="1139771"/>
          </a:xfrm>
          <a:custGeom>
            <a:avLst/>
            <a:gdLst>
              <a:gd name="connsiteX0" fmla="*/ 135315 w 1443318"/>
              <a:gd name="connsiteY0" fmla="*/ 0 h 1139771"/>
              <a:gd name="connsiteX1" fmla="*/ 1308003 w 1443318"/>
              <a:gd name="connsiteY1" fmla="*/ 0 h 1139771"/>
              <a:gd name="connsiteX2" fmla="*/ 1320070 w 1443318"/>
              <a:gd name="connsiteY2" fmla="*/ 14626 h 1139771"/>
              <a:gd name="connsiteX3" fmla="*/ 1443318 w 1443318"/>
              <a:gd name="connsiteY3" fmla="*/ 418112 h 1139771"/>
              <a:gd name="connsiteX4" fmla="*/ 721659 w 1443318"/>
              <a:gd name="connsiteY4" fmla="*/ 1139771 h 1139771"/>
              <a:gd name="connsiteX5" fmla="*/ 0 w 1443318"/>
              <a:gd name="connsiteY5" fmla="*/ 418112 h 1139771"/>
              <a:gd name="connsiteX6" fmla="*/ 123248 w 1443318"/>
              <a:gd name="connsiteY6" fmla="*/ 14626 h 113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318" h="1139771">
                <a:moveTo>
                  <a:pt x="135315" y="0"/>
                </a:moveTo>
                <a:lnTo>
                  <a:pt x="1308003" y="0"/>
                </a:lnTo>
                <a:lnTo>
                  <a:pt x="1320070" y="14626"/>
                </a:lnTo>
                <a:cubicBezTo>
                  <a:pt x="1397882" y="129803"/>
                  <a:pt x="1443318" y="268652"/>
                  <a:pt x="1443318" y="418112"/>
                </a:cubicBezTo>
                <a:cubicBezTo>
                  <a:pt x="1443318" y="816673"/>
                  <a:pt x="1120220" y="1139771"/>
                  <a:pt x="721659" y="1139771"/>
                </a:cubicBezTo>
                <a:cubicBezTo>
                  <a:pt x="323098" y="1139771"/>
                  <a:pt x="0" y="816673"/>
                  <a:pt x="0" y="418112"/>
                </a:cubicBezTo>
                <a:cubicBezTo>
                  <a:pt x="0" y="268652"/>
                  <a:pt x="45436" y="129803"/>
                  <a:pt x="123248" y="14626"/>
                </a:cubicBez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Forma libre 27"/>
          <p:cNvSpPr/>
          <p:nvPr/>
        </p:nvSpPr>
        <p:spPr>
          <a:xfrm>
            <a:off x="668066" y="2047082"/>
            <a:ext cx="7178558" cy="1453338"/>
          </a:xfrm>
          <a:custGeom>
            <a:avLst/>
            <a:gdLst>
              <a:gd name="connsiteX0" fmla="*/ 0 w 7178558"/>
              <a:gd name="connsiteY0" fmla="*/ 0 h 1453338"/>
              <a:gd name="connsiteX1" fmla="*/ 999991 w 7178558"/>
              <a:gd name="connsiteY1" fmla="*/ 0 h 1453338"/>
              <a:gd name="connsiteX2" fmla="*/ 1005920 w 7178558"/>
              <a:gd name="connsiteY2" fmla="*/ 10925 h 1453338"/>
              <a:gd name="connsiteX3" fmla="*/ 1514342 w 7178558"/>
              <a:gd name="connsiteY3" fmla="*/ 351590 h 1453338"/>
              <a:gd name="connsiteX4" fmla="*/ 1537135 w 7178558"/>
              <a:gd name="connsiteY4" fmla="*/ 355069 h 1453338"/>
              <a:gd name="connsiteX5" fmla="*/ 1541302 w 7178558"/>
              <a:gd name="connsiteY5" fmla="*/ 368492 h 1453338"/>
              <a:gd name="connsiteX6" fmla="*/ 6728558 w 7178558"/>
              <a:gd name="connsiteY6" fmla="*/ 368492 h 1453338"/>
              <a:gd name="connsiteX7" fmla="*/ 7178558 w 7178558"/>
              <a:gd name="connsiteY7" fmla="*/ 818492 h 1453338"/>
              <a:gd name="connsiteX8" fmla="*/ 6728558 w 7178558"/>
              <a:gd name="connsiteY8" fmla="*/ 1268492 h 1453338"/>
              <a:gd name="connsiteX9" fmla="*/ 1292558 w 7178558"/>
              <a:gd name="connsiteY9" fmla="*/ 1268492 h 1453338"/>
              <a:gd name="connsiteX10" fmla="*/ 1211506 w 7178558"/>
              <a:gd name="connsiteY10" fmla="*/ 1260321 h 1453338"/>
              <a:gd name="connsiteX11" fmla="*/ 1163861 w 7178558"/>
              <a:gd name="connsiteY11" fmla="*/ 1299632 h 1453338"/>
              <a:gd name="connsiteX12" fmla="*/ 660662 w 7178558"/>
              <a:gd name="connsiteY12" fmla="*/ 1453338 h 1453338"/>
              <a:gd name="connsiteX13" fmla="*/ 24266 w 7178558"/>
              <a:gd name="connsiteY13" fmla="*/ 1189734 h 1453338"/>
              <a:gd name="connsiteX14" fmla="*/ 0 w 7178558"/>
              <a:gd name="connsiteY14" fmla="*/ 1160323 h 145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178558" h="1453338">
                <a:moveTo>
                  <a:pt x="0" y="0"/>
                </a:moveTo>
                <a:lnTo>
                  <a:pt x="999991" y="0"/>
                </a:lnTo>
                <a:lnTo>
                  <a:pt x="1005920" y="10925"/>
                </a:lnTo>
                <a:cubicBezTo>
                  <a:pt x="1122371" y="183294"/>
                  <a:pt x="1303426" y="308430"/>
                  <a:pt x="1514342" y="351590"/>
                </a:cubicBezTo>
                <a:lnTo>
                  <a:pt x="1537135" y="355069"/>
                </a:lnTo>
                <a:lnTo>
                  <a:pt x="1541302" y="368492"/>
                </a:lnTo>
                <a:lnTo>
                  <a:pt x="6728558" y="368492"/>
                </a:lnTo>
                <a:cubicBezTo>
                  <a:pt x="6977086" y="368492"/>
                  <a:pt x="7178558" y="569964"/>
                  <a:pt x="7178558" y="818492"/>
                </a:cubicBezTo>
                <a:cubicBezTo>
                  <a:pt x="7178558" y="1067020"/>
                  <a:pt x="6977086" y="1268492"/>
                  <a:pt x="6728558" y="1268492"/>
                </a:cubicBezTo>
                <a:lnTo>
                  <a:pt x="1292558" y="1268492"/>
                </a:lnTo>
                <a:lnTo>
                  <a:pt x="1211506" y="1260321"/>
                </a:lnTo>
                <a:lnTo>
                  <a:pt x="1163861" y="1299632"/>
                </a:lnTo>
                <a:cubicBezTo>
                  <a:pt x="1020220" y="1396674"/>
                  <a:pt x="847058" y="1453338"/>
                  <a:pt x="660662" y="1453338"/>
                </a:cubicBezTo>
                <a:cubicBezTo>
                  <a:pt x="412134" y="1453338"/>
                  <a:pt x="187134" y="1352602"/>
                  <a:pt x="24266" y="1189734"/>
                </a:cubicBezTo>
                <a:lnTo>
                  <a:pt x="0" y="1160323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orma libre 22"/>
          <p:cNvSpPr/>
          <p:nvPr/>
        </p:nvSpPr>
        <p:spPr>
          <a:xfrm>
            <a:off x="668068" y="2277054"/>
            <a:ext cx="1602493" cy="1728000"/>
          </a:xfrm>
          <a:custGeom>
            <a:avLst/>
            <a:gdLst>
              <a:gd name="connsiteX0" fmla="*/ 738493 w 1602493"/>
              <a:gd name="connsiteY0" fmla="*/ 0 h 1728000"/>
              <a:gd name="connsiteX1" fmla="*/ 1602493 w 1602493"/>
              <a:gd name="connsiteY1" fmla="*/ 864000 h 1728000"/>
              <a:gd name="connsiteX2" fmla="*/ 738493 w 1602493"/>
              <a:gd name="connsiteY2" fmla="*/ 1728000 h 1728000"/>
              <a:gd name="connsiteX3" fmla="*/ 22051 w 1602493"/>
              <a:gd name="connsiteY3" fmla="*/ 1347071 h 1728000"/>
              <a:gd name="connsiteX4" fmla="*/ 0 w 1602493"/>
              <a:gd name="connsiteY4" fmla="*/ 1306446 h 1728000"/>
              <a:gd name="connsiteX5" fmla="*/ 0 w 1602493"/>
              <a:gd name="connsiteY5" fmla="*/ 421555 h 1728000"/>
              <a:gd name="connsiteX6" fmla="*/ 22051 w 1602493"/>
              <a:gd name="connsiteY6" fmla="*/ 380930 h 1728000"/>
              <a:gd name="connsiteX7" fmla="*/ 738493 w 1602493"/>
              <a:gd name="connsiteY7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493" h="1728000">
                <a:moveTo>
                  <a:pt x="738493" y="0"/>
                </a:moveTo>
                <a:cubicBezTo>
                  <a:pt x="1215667" y="0"/>
                  <a:pt x="1602493" y="386826"/>
                  <a:pt x="1602493" y="864000"/>
                </a:cubicBezTo>
                <a:cubicBezTo>
                  <a:pt x="1602493" y="1341174"/>
                  <a:pt x="1215667" y="1728000"/>
                  <a:pt x="738493" y="1728000"/>
                </a:cubicBezTo>
                <a:cubicBezTo>
                  <a:pt x="440259" y="1728000"/>
                  <a:pt x="177318" y="1576896"/>
                  <a:pt x="22051" y="1347071"/>
                </a:cubicBezTo>
                <a:lnTo>
                  <a:pt x="0" y="1306446"/>
                </a:lnTo>
                <a:lnTo>
                  <a:pt x="0" y="421555"/>
                </a:lnTo>
                <a:lnTo>
                  <a:pt x="22051" y="380930"/>
                </a:lnTo>
                <a:cubicBezTo>
                  <a:pt x="177318" y="151104"/>
                  <a:pt x="440259" y="0"/>
                  <a:pt x="7384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657266" y="2357745"/>
            <a:ext cx="1498587" cy="149858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9989306" y="2178078"/>
            <a:ext cx="986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s-ES" sz="28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433122" y="2519444"/>
            <a:ext cx="54144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Veterinario</a:t>
            </a:r>
            <a:endParaRPr lang="es-ES" sz="24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250242" y="3058758"/>
            <a:ext cx="70488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0"/>
                <a:solidFill>
                  <a:schemeClr val="bg1"/>
                </a:solidFill>
                <a:latin typeface="Austie Bost Kitten Klub" panose="02000503000000020003" pitchFamily="2" charset="0"/>
                <a:cs typeface="Arial" panose="020B0604020202020204" pitchFamily="34" charset="0"/>
              </a:rPr>
              <a:t>Caninos y Felinos</a:t>
            </a:r>
            <a:endParaRPr lang="es-ES" sz="7200" b="1" cap="none" spc="0" dirty="0">
              <a:ln w="0"/>
              <a:solidFill>
                <a:schemeClr val="bg1"/>
              </a:solidFill>
              <a:latin typeface="Austie Bost Kitten Klub" panose="02000503000000020003" pitchFamily="2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66" y="5215678"/>
            <a:ext cx="394390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-27934" y="4541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7" y="3672121"/>
            <a:ext cx="7107165" cy="287211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68066" y="2061688"/>
            <a:ext cx="10800000" cy="25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|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668066" y="4316819"/>
            <a:ext cx="10800000" cy="264930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33" y="4956629"/>
            <a:ext cx="5420481" cy="157184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50605" y="2221912"/>
            <a:ext cx="67197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BANCOOP</a:t>
            </a:r>
            <a:endParaRPr lang="es-E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24160" y="3504471"/>
            <a:ext cx="5124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 ayuda a alcanzar tus metas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97" y="2328733"/>
            <a:ext cx="2933104" cy="18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14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Austie Bost Kitten Klub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12</cp:revision>
  <dcterms:created xsi:type="dcterms:W3CDTF">2022-06-30T20:07:03Z</dcterms:created>
  <dcterms:modified xsi:type="dcterms:W3CDTF">2022-07-20T02:13:17Z</dcterms:modified>
</cp:coreProperties>
</file>