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Step 7 MicroWin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S7_200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Programación 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NeighborX="-5254" custLinFactNeighborY="-14506"/>
      <dgm:spPr>
        <a:blipFill rotWithShape="1">
          <a:blip xmlns:r="http://schemas.openxmlformats.org/officeDocument/2006/relationships" r:embed="rId1"/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 custLinFactNeighborX="-190" custLinFactNeighborY="-14506"/>
      <dgm:spPr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 custLinFactNeighborX="-657" custLinFactNeighborY="-14506"/>
      <dgm:spPr>
        <a:blipFill rotWithShape="1">
          <a:blip xmlns:r="http://schemas.openxmlformats.org/officeDocument/2006/relationships" r:embed="rId3"/>
          <a:srcRect/>
          <a:stretch>
            <a:fillRect l="-44000" r="-44000"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Contacto abierto 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Contacto normalmente cerrado 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Contadores ascendentes (Ton)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DA986C78-59DE-49A8-ABBC-C82CFCB57F2A}">
      <dgm:prSet phldrT="[Text]"/>
      <dgm:spPr/>
      <dgm:t>
        <a:bodyPr rtlCol="0"/>
        <a:lstStyle/>
        <a:p>
          <a:pPr rtl="0"/>
          <a:r>
            <a:rPr lang="es-ES" noProof="0" dirty="0"/>
            <a:t>Salidas </a:t>
          </a:r>
        </a:p>
      </dgm:t>
    </dgm:pt>
    <dgm:pt modelId="{634C54C7-EEE9-4037-BDE0-41FED65B6CCB}" type="parTrans" cxnId="{AF16B7CB-0303-46E9-A6D5-529F7A3D1B83}">
      <dgm:prSet/>
      <dgm:spPr/>
      <dgm:t>
        <a:bodyPr/>
        <a:lstStyle/>
        <a:p>
          <a:endParaRPr lang="es-MX"/>
        </a:p>
      </dgm:t>
    </dgm:pt>
    <dgm:pt modelId="{A2433DB8-F88A-4B0E-AB5D-9C1328727B24}" type="sibTrans" cxnId="{AF16B7CB-0303-46E9-A6D5-529F7A3D1B83}">
      <dgm:prSet/>
      <dgm:spPr/>
      <dgm:t>
        <a:bodyPr/>
        <a:lstStyle/>
        <a:p>
          <a:endParaRPr lang="es-MX"/>
        </a:p>
      </dgm:t>
    </dgm:pt>
    <dgm:pt modelId="{E387DA13-2C87-452F-A05B-A4B5985EFC17}">
      <dgm:prSet phldrT="[Text]"/>
      <dgm:spPr/>
      <dgm:t>
        <a:bodyPr rtlCol="0"/>
        <a:lstStyle/>
        <a:p>
          <a:pPr rtl="0"/>
          <a:r>
            <a:rPr lang="es-ES" noProof="0" dirty="0"/>
            <a:t>Temporizadores </a:t>
          </a:r>
        </a:p>
      </dgm:t>
    </dgm:pt>
    <dgm:pt modelId="{DE3E92BE-10B3-4895-88F4-661EBE56E98F}" type="parTrans" cxnId="{A4AE5E9B-BBC8-4ECE-88CB-F8690D8CC671}">
      <dgm:prSet/>
      <dgm:spPr/>
      <dgm:t>
        <a:bodyPr/>
        <a:lstStyle/>
        <a:p>
          <a:endParaRPr lang="es-MX"/>
        </a:p>
      </dgm:t>
    </dgm:pt>
    <dgm:pt modelId="{740539D5-AA9C-472A-AB44-9CBA9E281D1E}" type="sibTrans" cxnId="{A4AE5E9B-BBC8-4ECE-88CB-F8690D8CC671}">
      <dgm:prSet/>
      <dgm:spPr/>
      <dgm:t>
        <a:bodyPr/>
        <a:lstStyle/>
        <a:p>
          <a:endParaRPr lang="es-MX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>
        <a:blipFill rotWithShape="0">
          <a:blip xmlns:r="http://schemas.openxmlformats.org/officeDocument/2006/relationships" r:embed="rId1"/>
          <a:srcRect/>
          <a:stretch>
            <a:fillRect t="-1000" b="-1000"/>
          </a:stretch>
        </a:blipFill>
      </dgm:spPr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>
        <a:blipFill rotWithShape="0">
          <a:blip xmlns:r="http://schemas.openxmlformats.org/officeDocument/2006/relationships" r:embed="rId2"/>
          <a:srcRect/>
          <a:stretch>
            <a:fillRect l="-3000" r="-3000"/>
          </a:stretch>
        </a:blipFill>
      </dgm:spPr>
    </dgm:pt>
    <dgm:pt modelId="{E131CE4A-9776-44F4-BC03-867682E21374}" type="pres">
      <dgm:prSet presAssocID="{5605D28D-2CE6-4513-8566-952984E21E14}" presName="text_3" presStyleLbl="node1" presStyleIdx="2" presStyleCnt="5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5"/>
      <dgm:spPr>
        <a:blipFill rotWithShape="0">
          <a:blip xmlns:r="http://schemas.openxmlformats.org/officeDocument/2006/relationships" r:embed="rId3"/>
          <a:srcRect/>
          <a:stretch>
            <a:fillRect l="-46000" r="-46000"/>
          </a:stretch>
        </a:blipFill>
      </dgm:spPr>
    </dgm:pt>
    <dgm:pt modelId="{34345737-C8DB-4D2A-80FB-9F387A25591F}" type="pres">
      <dgm:prSet presAssocID="{DA986C78-59DE-49A8-ABBC-C82CFCB57F2A}" presName="text_4" presStyleLbl="node1" presStyleIdx="3" presStyleCnt="5">
        <dgm:presLayoutVars>
          <dgm:bulletEnabled val="1"/>
        </dgm:presLayoutVars>
      </dgm:prSet>
      <dgm:spPr/>
    </dgm:pt>
    <dgm:pt modelId="{5096CD03-B901-4C94-AE67-6BB5CB7CB1FE}" type="pres">
      <dgm:prSet presAssocID="{DA986C78-59DE-49A8-ABBC-C82CFCB57F2A}" presName="accent_4" presStyleCnt="0"/>
      <dgm:spPr/>
    </dgm:pt>
    <dgm:pt modelId="{284D9FF4-20C5-44D7-B639-847A49E6F0A3}" type="pres">
      <dgm:prSet presAssocID="{DA986C78-59DE-49A8-ABBC-C82CFCB57F2A}" presName="accentRepeatNode" presStyleLbl="solidFgAcc1" presStyleIdx="3" presStyleCnt="5"/>
      <dgm:spPr>
        <a:blipFill rotWithShape="0">
          <a:blip xmlns:r="http://schemas.openxmlformats.org/officeDocument/2006/relationships" r:embed="rId4"/>
          <a:srcRect/>
          <a:stretch>
            <a:fillRect l="-18000" r="-18000"/>
          </a:stretch>
        </a:blipFill>
      </dgm:spPr>
    </dgm:pt>
    <dgm:pt modelId="{9F903589-B3E8-4674-A6B6-7F6B5148B54D}" type="pres">
      <dgm:prSet presAssocID="{E387DA13-2C87-452F-A05B-A4B5985EFC17}" presName="text_5" presStyleLbl="node1" presStyleIdx="4" presStyleCnt="5">
        <dgm:presLayoutVars>
          <dgm:bulletEnabled val="1"/>
        </dgm:presLayoutVars>
      </dgm:prSet>
      <dgm:spPr/>
    </dgm:pt>
    <dgm:pt modelId="{D5C119A1-9C6A-49BE-9EAC-E1647AB8DBB0}" type="pres">
      <dgm:prSet presAssocID="{E387DA13-2C87-452F-A05B-A4B5985EFC17}" presName="accent_5" presStyleCnt="0"/>
      <dgm:spPr/>
    </dgm:pt>
    <dgm:pt modelId="{AAA3A3A4-EB15-404A-BD87-A568DB5A3790}" type="pres">
      <dgm:prSet presAssocID="{E387DA13-2C87-452F-A05B-A4B5985EFC17}" presName="accentRepeatNode" presStyleLbl="solidFgAcc1" presStyleIdx="4" presStyleCnt="5" custScaleX="85272" custScaleY="91708"/>
      <dgm:spPr>
        <a:blipFill rotWithShape="0">
          <a:blip xmlns:r="http://schemas.openxmlformats.org/officeDocument/2006/relationships" r:embed="rId5"/>
          <a:srcRect/>
          <a:stretch>
            <a:fillRect t="-20000" b="-20000"/>
          </a:stretch>
        </a:blipFill>
      </dgm:spPr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317D537F-3C01-40E4-9BA5-D17188DA897D}" type="presOf" srcId="{E387DA13-2C87-452F-A05B-A4B5985EFC17}" destId="{9F903589-B3E8-4674-A6B6-7F6B5148B54D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A4AE5E9B-BBC8-4ECE-88CB-F8690D8CC671}" srcId="{7E5AA53B-3EEE-4DE4-BB81-9044890C2946}" destId="{E387DA13-2C87-452F-A05B-A4B5985EFC17}" srcOrd="4" destOrd="0" parTransId="{DE3E92BE-10B3-4895-88F4-661EBE56E98F}" sibTransId="{740539D5-AA9C-472A-AB44-9CBA9E281D1E}"/>
    <dgm:cxn modelId="{AF16B7CB-0303-46E9-A6D5-529F7A3D1B83}" srcId="{7E5AA53B-3EEE-4DE4-BB81-9044890C2946}" destId="{DA986C78-59DE-49A8-ABBC-C82CFCB57F2A}" srcOrd="3" destOrd="0" parTransId="{634C54C7-EEE9-4037-BDE0-41FED65B6CCB}" sibTransId="{A2433DB8-F88A-4B0E-AB5D-9C1328727B24}"/>
    <dgm:cxn modelId="{8343B4DA-BC2F-4AE3-B3B7-8F715D43A0F1}" type="presOf" srcId="{DA986C78-59DE-49A8-ABBC-C82CFCB57F2A}" destId="{34345737-C8DB-4D2A-80FB-9F387A25591F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62320350-F95B-464F-8B40-CAC006D0F610}" type="presParOf" srcId="{90561C55-3C6E-4D53-85E1-2C50BCDDA392}" destId="{34345737-C8DB-4D2A-80FB-9F387A25591F}" srcOrd="7" destOrd="0" presId="urn:microsoft.com/office/officeart/2008/layout/VerticalCurvedList"/>
    <dgm:cxn modelId="{3A01CD27-72A0-4539-A75E-CC5C941E4CC4}" type="presParOf" srcId="{90561C55-3C6E-4D53-85E1-2C50BCDDA392}" destId="{5096CD03-B901-4C94-AE67-6BB5CB7CB1FE}" srcOrd="8" destOrd="0" presId="urn:microsoft.com/office/officeart/2008/layout/VerticalCurvedList"/>
    <dgm:cxn modelId="{6DAFED47-286D-4CF9-BCD5-768F435995E7}" type="presParOf" srcId="{5096CD03-B901-4C94-AE67-6BB5CB7CB1FE}" destId="{284D9FF4-20C5-44D7-B639-847A49E6F0A3}" srcOrd="0" destOrd="0" presId="urn:microsoft.com/office/officeart/2008/layout/VerticalCurvedList"/>
    <dgm:cxn modelId="{971E155A-C1E3-45CA-A5B2-28EC86077F0E}" type="presParOf" srcId="{90561C55-3C6E-4D53-85E1-2C50BCDDA392}" destId="{9F903589-B3E8-4674-A6B6-7F6B5148B54D}" srcOrd="9" destOrd="0" presId="urn:microsoft.com/office/officeart/2008/layout/VerticalCurvedList"/>
    <dgm:cxn modelId="{3A237058-C889-4FE9-8307-FC48874EA8A1}" type="presParOf" srcId="{90561C55-3C6E-4D53-85E1-2C50BCDDA392}" destId="{D5C119A1-9C6A-49BE-9EAC-E1647AB8DBB0}" srcOrd="10" destOrd="0" presId="urn:microsoft.com/office/officeart/2008/layout/VerticalCurvedList"/>
    <dgm:cxn modelId="{4D4354F7-D78A-4AD3-B29A-3AF91A172702}" type="presParOf" srcId="{D5C119A1-9C6A-49BE-9EAC-E1647AB8DBB0}" destId="{AAA3A3A4-EB15-404A-BD87-A568DB5A379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447039" y="284558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9000" b="-9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Step 7 MicroWin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07309" y="284558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S7_200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87364" y="284558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Programación 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Contacto abierto 	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 t="-1000" b="-1000"/>
          </a:stretch>
        </a:blip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Contacto normalmente cerrado </a:t>
          </a:r>
        </a:p>
      </dsp:txBody>
      <dsp:txXfrm>
        <a:off x="657658" y="890913"/>
        <a:ext cx="6149301" cy="445634"/>
      </dsp:txXfrm>
    </dsp:sp>
    <dsp:sp modelId="{3F8116AC-FAC3-4E95-9865-93CCFEB191B9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 l="-3000" r="-3000"/>
          </a:stretch>
        </a:blip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Contadores ascendentes (Ton)</a:t>
          </a:r>
        </a:p>
      </dsp:txBody>
      <dsp:txXfrm>
        <a:off x="755666" y="1559151"/>
        <a:ext cx="6051292" cy="445634"/>
      </dsp:txXfrm>
    </dsp:sp>
    <dsp:sp modelId="{A965097E-32F1-4AB8-8C4E-2814A7596B2F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blipFill rotWithShape="0">
          <a:blip xmlns:r="http://schemas.openxmlformats.org/officeDocument/2006/relationships" r:embed="rId3"/>
          <a:srcRect/>
          <a:stretch>
            <a:fillRect l="-46000" r="-46000"/>
          </a:stretch>
        </a:blip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45737-C8DB-4D2A-80FB-9F387A25591F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Salidas </a:t>
          </a:r>
        </a:p>
      </dsp:txBody>
      <dsp:txXfrm>
        <a:off x="657658" y="2227389"/>
        <a:ext cx="6149301" cy="445634"/>
      </dsp:txXfrm>
    </dsp:sp>
    <dsp:sp modelId="{284D9FF4-20C5-44D7-B639-847A49E6F0A3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blipFill rotWithShape="0">
          <a:blip xmlns:r="http://schemas.openxmlformats.org/officeDocument/2006/relationships" r:embed="rId4"/>
          <a:srcRect/>
          <a:stretch>
            <a:fillRect l="-18000" r="-18000"/>
          </a:stretch>
        </a:blip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03589-B3E8-4674-A6B6-7F6B5148B54D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Temporizadores </a:t>
          </a:r>
        </a:p>
      </dsp:txBody>
      <dsp:txXfrm>
        <a:off x="338329" y="2895628"/>
        <a:ext cx="6468629" cy="445634"/>
      </dsp:txXfrm>
    </dsp:sp>
    <dsp:sp modelId="{AAA3A3A4-EB15-404A-BD87-A568DB5A3790}">
      <dsp:nvSpPr>
        <dsp:cNvPr id="0" name=""/>
        <dsp:cNvSpPr/>
      </dsp:nvSpPr>
      <dsp:spPr>
        <a:xfrm>
          <a:off x="100828" y="2863019"/>
          <a:ext cx="475002" cy="510853"/>
        </a:xfrm>
        <a:prstGeom prst="ellipse">
          <a:avLst/>
        </a:prstGeom>
        <a:blipFill rotWithShape="0">
          <a:blip xmlns:r="http://schemas.openxmlformats.org/officeDocument/2006/relationships" r:embed="rId5"/>
          <a:srcRect/>
          <a:stretch>
            <a:fillRect t="-20000" b="-20000"/>
          </a:stretch>
        </a:blip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07/08/2021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07/08/2021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69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94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07/08/2021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07/08/2021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07/08/2021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07/08/2021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07/08/2021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07/08/2021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07/08/2021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07/08/2021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07/08/2021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07/08/2021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07/08/2021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07/08/2021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BSqtQrpzAZ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400" dirty="0">
                <a:solidFill>
                  <a:schemeClr val="tx1"/>
                </a:solidFill>
              </a:rPr>
              <a:t>programación en step 7-micro/</a:t>
            </a:r>
            <a:r>
              <a:rPr lang="es-ES" sz="4400" dirty="0" err="1">
                <a:solidFill>
                  <a:schemeClr val="tx1"/>
                </a:solidFill>
              </a:rPr>
              <a:t>win</a:t>
            </a:r>
            <a:endParaRPr lang="es-ES" sz="4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Ejemplo de programación de conteo cajas y botellas  "Guía”</a:t>
            </a:r>
          </a:p>
          <a:p>
            <a:pPr rtl="0"/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>
                <a:solidFill>
                  <a:schemeClr val="bg1"/>
                </a:solidFill>
              </a:rPr>
              <a:t>COSAS necesarias PARA NUESTRO programa </a:t>
            </a:r>
            <a:endParaRPr lang="es-ES" dirty="0">
              <a:solidFill>
                <a:srgbClr val="FFFEFF"/>
              </a:solidFill>
            </a:endParaRPr>
          </a:p>
        </p:txBody>
      </p:sp>
      <p:graphicFrame>
        <p:nvGraphicFramePr>
          <p:cNvPr id="4" name="Marcador de posición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66725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>
                <a:solidFill>
                  <a:srgbClr val="FFFFFF"/>
                </a:solidFill>
              </a:rPr>
              <a:t>CREACION DE NUESTRO PROGRAMA </a:t>
            </a:r>
            <a:endParaRPr lang="es-ES" dirty="0"/>
          </a:p>
        </p:txBody>
      </p:sp>
      <p:pic>
        <p:nvPicPr>
          <p:cNvPr id="10" name="chart">
            <a:extLst>
              <a:ext uri="{FF2B5EF4-FFF2-40B4-BE49-F238E27FC236}">
                <a16:creationId xmlns:a16="http://schemas.microsoft.com/office/drawing/2014/main" id="{B65B30E2-DB7C-440D-B6BE-D13E61503B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896329" y="2127449"/>
            <a:ext cx="5542821" cy="42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>
                <a:solidFill>
                  <a:srgbClr val="FFFFFF"/>
                </a:solidFill>
              </a:rPr>
              <a:t>COSAS QUE SE USARON </a:t>
            </a:r>
            <a:endParaRPr lang="es-ES" dirty="0"/>
          </a:p>
        </p:txBody>
      </p:sp>
      <p:graphicFrame>
        <p:nvGraphicFramePr>
          <p:cNvPr id="6" name="Marcador de posición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26416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 a continuación se mostrara el programa 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Bibliografía:</a:t>
            </a:r>
          </a:p>
          <a:p>
            <a:pPr rtl="0"/>
            <a:r>
              <a:rPr lang="es-ES" dirty="0">
                <a:solidFill>
                  <a:schemeClr val="bg2"/>
                </a:solidFill>
                <a:hlinkClick r:id="rId4"/>
              </a:rPr>
              <a:t>https://www.youtube.com/watch?v=BSqtQrpzAZE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Usuario en </a:t>
            </a:r>
            <a:r>
              <a:rPr lang="es-MX" b="0" i="0" dirty="0">
                <a:solidFill>
                  <a:srgbClr val="E8EAED"/>
                </a:solidFill>
                <a:effectLst/>
                <a:latin typeface="Google Sans"/>
              </a:rPr>
              <a:t>GitHub: </a:t>
            </a:r>
            <a:endParaRPr lang="es-ES" dirty="0">
              <a:solidFill>
                <a:schemeClr val="bg1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49</TotalTime>
  <Words>79</Words>
  <Application>Microsoft Office PowerPoint</Application>
  <PresentationFormat>Panorámica</PresentationFormat>
  <Paragraphs>22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Calibri</vt:lpstr>
      <vt:lpstr>Gill Sans MT</vt:lpstr>
      <vt:lpstr>Google Sans</vt:lpstr>
      <vt:lpstr>Wingdings 2</vt:lpstr>
      <vt:lpstr>Dividendo</vt:lpstr>
      <vt:lpstr>programación en step 7-micro/win</vt:lpstr>
      <vt:lpstr>COSAS necesarias PARA NUESTRO programa </vt:lpstr>
      <vt:lpstr>CREACION DE NUESTRO PROGRAMA </vt:lpstr>
      <vt:lpstr>COSAS QUE SE USARON </vt:lpstr>
      <vt:lpstr>Gracias a continuación se mostrara el programa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step 7-micro/win</dc:title>
  <dc:creator>Daniel Corchado</dc:creator>
  <cp:lastModifiedBy>Daniel Corchado</cp:lastModifiedBy>
  <cp:revision>1</cp:revision>
  <dcterms:created xsi:type="dcterms:W3CDTF">2021-08-08T02:39:56Z</dcterms:created>
  <dcterms:modified xsi:type="dcterms:W3CDTF">2021-08-08T03:29:15Z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