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Bajo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Cerrar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MX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 7-Micro/WIN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Programación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S7_200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139429" custScaleY="139567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129587" custScaleY="125500" custLinFactNeighborX="15995"/>
      <dgm:spPr>
        <a:blipFill rotWithShape="1">
          <a:blip xmlns:r="http://schemas.openxmlformats.org/officeDocument/2006/relationships" r:embed="rId2"/>
          <a:srcRect/>
          <a:stretch>
            <a:fillRect l="-41000" r="-4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2" custLinFactNeighborY="-711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112997" custScaleY="143214"/>
      <dgm:spPr>
        <a:blipFill rotWithShape="1">
          <a:blip xmlns:r="http://schemas.openxmlformats.org/officeDocument/2006/relationships" r:embed="rId3"/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Salidas 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Contactos normalmente abiertos 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/>
            <a:t>Contadores ascendentes (Ton)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/>
            <a:t>Contacto normalmente cerrado 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ACDC02A5-BE98-46D8-9B3C-636068544D7C}">
      <dgm:prSet phldrT="[Text]" custT="1"/>
      <dgm:spPr/>
      <dgm:t>
        <a:bodyPr rtlCol="0"/>
        <a:lstStyle/>
        <a:p>
          <a:pPr rtl="0"/>
          <a:endParaRPr lang="es-ES" sz="1400" noProof="0" dirty="0"/>
        </a:p>
      </dgm:t>
    </dgm:pt>
    <dgm:pt modelId="{FC0D6C30-E984-4C9A-B4B6-16EB23010BC6}" type="parTrans" cxnId="{B0661770-E4F6-464D-9D1E-1613BCDAD298}">
      <dgm:prSet/>
      <dgm:spPr/>
      <dgm:t>
        <a:bodyPr/>
        <a:lstStyle/>
        <a:p>
          <a:endParaRPr lang="es-MX"/>
        </a:p>
      </dgm:t>
    </dgm:pt>
    <dgm:pt modelId="{9D221FFE-7245-4D53-BFAE-73C4954B0711}" type="sibTrans" cxnId="{B0661770-E4F6-464D-9D1E-1613BCDAD298}">
      <dgm:prSet/>
      <dgm:spPr/>
      <dgm:t>
        <a:bodyPr/>
        <a:lstStyle/>
        <a:p>
          <a:endParaRPr lang="es-MX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1" custScaleX="63223" custScaleY="67159"/>
      <dgm:spPr>
        <a:blipFill rotWithShape="0"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4C7621A-D6FD-4F3F-A78E-16DC33A75367}" type="pres">
      <dgm:prSet presAssocID="{BDB3E5F2-A63C-446D-94EF-53B51308F55B}" presName="parTx" presStyleLbl="revTx" presStyleIdx="0" presStyleCnt="9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4" custScaleX="57973" custScaleY="57973"/>
      <dgm:spPr/>
    </dgm:pt>
    <dgm:pt modelId="{6749C0EA-1B99-400E-B5E9-7F9E3C47DF67}" type="pres">
      <dgm:prSet presAssocID="{76F97871-E7EF-4C5A-A6CC-0AEA140887B0}" presName="chTx" presStyleLbl="revTx" presStyleIdx="1" presStyleCnt="9" custLinFactNeighborY="5306"/>
      <dgm:spPr/>
    </dgm:pt>
    <dgm:pt modelId="{D74D6160-1F48-48F0-82A2-4366561C4041}" type="pres">
      <dgm:prSet presAssocID="{76F97871-E7EF-4C5A-A6CC-0AEA140887B0}" presName="desTx" presStyleLbl="revTx" presStyleIdx="2" presStyleCnt="9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2586B055-3EC2-4DD2-A9A7-3B2412AC0215}" type="pres">
      <dgm:prSet presAssocID="{ACDC02A5-BE98-46D8-9B3C-636068544D7C}" presName="desBackupLeftNorm" presStyleCnt="0"/>
      <dgm:spPr/>
    </dgm:pt>
    <dgm:pt modelId="{5CBDEB7C-A922-4214-B65E-C2C7B56EB5B3}" type="pres">
      <dgm:prSet presAssocID="{ACDC02A5-BE98-46D8-9B3C-636068544D7C}" presName="desComposite" presStyleCnt="0"/>
      <dgm:spPr/>
    </dgm:pt>
    <dgm:pt modelId="{33E5FA5F-A44D-463B-A3EE-82E5748EAF93}" type="pres">
      <dgm:prSet presAssocID="{ACDC02A5-BE98-46D8-9B3C-636068544D7C}" presName="desCircle" presStyleLbl="node1" presStyleIdx="1" presStyleCnt="4" custLinFactX="-18399" custLinFactNeighborX="-100000" custLinFactNeighborY="-4648"/>
      <dgm:spPr>
        <a:blipFill rotWithShape="0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22A86A74-6314-4E95-A2CA-F941C7F44E34}" type="pres">
      <dgm:prSet presAssocID="{ACDC02A5-BE98-46D8-9B3C-636068544D7C}" presName="chTx" presStyleLbl="revTx" presStyleIdx="3" presStyleCnt="9"/>
      <dgm:spPr/>
    </dgm:pt>
    <dgm:pt modelId="{5BC61DEC-FFB9-4EB0-AD85-82D99F18481F}" type="pres">
      <dgm:prSet presAssocID="{ACDC02A5-BE98-46D8-9B3C-636068544D7C}" presName="desTx" presStyleLbl="revTx" presStyleIdx="4" presStyleCnt="9">
        <dgm:presLayoutVars>
          <dgm:bulletEnabled val="1"/>
        </dgm:presLayoutVars>
      </dgm:prSet>
      <dgm:spPr/>
    </dgm:pt>
    <dgm:pt modelId="{B09CD547-349B-4C47-AEE4-9D787A8DB5E3}" type="pres">
      <dgm:prSet presAssocID="{ACDC02A5-BE98-46D8-9B3C-636068544D7C}" presName="desBackupRightNorm" presStyleCnt="0"/>
      <dgm:spPr/>
    </dgm:pt>
    <dgm:pt modelId="{972A5D01-7483-4DBB-B4C2-F68CA31226FB}" type="pres">
      <dgm:prSet presAssocID="{9D221FFE-7245-4D53-BFAE-73C4954B0711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2" presStyleCnt="4" custScaleX="191854" custScaleY="204016" custLinFactNeighborX="-56415" custLinFactNeighborY="-18773"/>
      <dgm:spPr>
        <a:xfrm>
          <a:off x="2000224" y="2947927"/>
          <a:ext cx="620974" cy="620974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713CAC38-2807-4574-93E9-2BD9E3D32931}" type="pres">
      <dgm:prSet presAssocID="{B7B3E22D-F717-4E9C-866E-07DC0AAAF31D}" presName="chTx" presStyleLbl="revTx" presStyleIdx="5" presStyleCnt="9" custLinFactNeighborY="5306"/>
      <dgm:spPr/>
    </dgm:pt>
    <dgm:pt modelId="{E34EC4A5-7504-473F-BCC0-A5B138B3F9BD}" type="pres">
      <dgm:prSet presAssocID="{B7B3E22D-F717-4E9C-866E-07DC0AAAF31D}" presName="desTx" presStyleLbl="revTx" presStyleIdx="6" presStyleCnt="9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3" presStyleCnt="4" custScaleX="113641" custScaleY="132976"/>
      <dgm:spPr>
        <a:xfrm>
          <a:off x="2711215" y="2947927"/>
          <a:ext cx="620974" cy="620974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 l="-3000" r="-3000"/>
          </a:stretch>
        </a:blipFill>
      </dgm:spPr>
    </dgm:pt>
    <dgm:pt modelId="{D9AE80C5-FF95-4AE8-B7A0-6BF19841CD23}" type="pres">
      <dgm:prSet presAssocID="{3BF4C92A-BE32-4130-AB21-90FA76812967}" presName="chTx" presStyleLbl="revTx" presStyleIdx="7" presStyleCnt="9" custLinFactNeighborY="5306"/>
      <dgm:spPr/>
    </dgm:pt>
    <dgm:pt modelId="{036203D8-CFB2-4A4A-BB12-FCFFFB4534F3}" type="pres">
      <dgm:prSet presAssocID="{3BF4C92A-BE32-4130-AB21-90FA76812967}" presName="desTx" presStyleLbl="revTx" presStyleIdx="8" presStyleCnt="9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002A8862-539F-4040-AC20-928F402046C4}" type="presOf" srcId="{ACDC02A5-BE98-46D8-9B3C-636068544D7C}" destId="{22A86A74-6314-4E95-A2CA-F941C7F44E34}" srcOrd="0" destOrd="0" presId="urn:microsoft.com/office/officeart/2008/layout/CircleAccentTimeline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B0661770-E4F6-464D-9D1E-1613BCDAD298}" srcId="{BDB3E5F2-A63C-446D-94EF-53B51308F55B}" destId="{ACDC02A5-BE98-46D8-9B3C-636068544D7C}" srcOrd="1" destOrd="0" parTransId="{FC0D6C30-E984-4C9A-B4B6-16EB23010BC6}" sibTransId="{9D221FFE-7245-4D53-BFAE-73C4954B0711}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3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2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78EA011F-2E6C-43F4-8F13-42C554DC0438}" type="presParOf" srcId="{4194F495-0B49-4686-B89E-B97A23BB18B4}" destId="{2586B055-3EC2-4DD2-A9A7-3B2412AC0215}" srcOrd="7" destOrd="0" presId="urn:microsoft.com/office/officeart/2008/layout/CircleAccentTimeline"/>
    <dgm:cxn modelId="{DD626423-0DA3-437D-875E-4D2C0B656B5C}" type="presParOf" srcId="{4194F495-0B49-4686-B89E-B97A23BB18B4}" destId="{5CBDEB7C-A922-4214-B65E-C2C7B56EB5B3}" srcOrd="8" destOrd="0" presId="urn:microsoft.com/office/officeart/2008/layout/CircleAccentTimeline"/>
    <dgm:cxn modelId="{59645F21-BFCD-4B7E-887C-A35EDABDD3DD}" type="presParOf" srcId="{5CBDEB7C-A922-4214-B65E-C2C7B56EB5B3}" destId="{33E5FA5F-A44D-463B-A3EE-82E5748EAF93}" srcOrd="0" destOrd="0" presId="urn:microsoft.com/office/officeart/2008/layout/CircleAccentTimeline"/>
    <dgm:cxn modelId="{F5F58CF4-6571-436B-B9D7-E3481C331910}" type="presParOf" srcId="{5CBDEB7C-A922-4214-B65E-C2C7B56EB5B3}" destId="{22A86A74-6314-4E95-A2CA-F941C7F44E34}" srcOrd="1" destOrd="0" presId="urn:microsoft.com/office/officeart/2008/layout/CircleAccentTimeline"/>
    <dgm:cxn modelId="{F5C2B5D2-CECA-4D62-9BA1-D662EE962F15}" type="presParOf" srcId="{5CBDEB7C-A922-4214-B65E-C2C7B56EB5B3}" destId="{5BC61DEC-FFB9-4EB0-AD85-82D99F18481F}" srcOrd="2" destOrd="0" presId="urn:microsoft.com/office/officeart/2008/layout/CircleAccentTimeline"/>
    <dgm:cxn modelId="{765E2D7C-D705-4839-AC4F-BA1F1EFF0EE8}" type="presParOf" srcId="{4194F495-0B49-4686-B89E-B97A23BB18B4}" destId="{B09CD547-349B-4C47-AEE4-9D787A8DB5E3}" srcOrd="9" destOrd="0" presId="urn:microsoft.com/office/officeart/2008/layout/CircleAccentTimeline"/>
    <dgm:cxn modelId="{2ACFF4B5-68AB-4A40-B290-A8F5FC3A6E12}" type="presParOf" srcId="{4194F495-0B49-4686-B89E-B97A23BB18B4}" destId="{972A5D01-7483-4DBB-B4C2-F68CA31226FB}" srcOrd="10" destOrd="0" presId="urn:microsoft.com/office/officeart/2008/layout/CircleAccentTimeline"/>
    <dgm:cxn modelId="{0943DAC1-154B-4DBA-A776-CCB6F9326963}" type="presParOf" srcId="{4194F495-0B49-4686-B89E-B97A23BB18B4}" destId="{864F737A-FA72-4B29-B184-6439EF74AAF7}" srcOrd="11" destOrd="0" presId="urn:microsoft.com/office/officeart/2008/layout/CircleAccentTimeline"/>
    <dgm:cxn modelId="{A0A67F21-55A5-437A-938D-78E18C6987B6}" type="presParOf" srcId="{4194F495-0B49-4686-B89E-B97A23BB18B4}" destId="{6A2CAB2B-C7B1-493E-A71F-E3B5B573893C}" srcOrd="12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13" destOrd="0" presId="urn:microsoft.com/office/officeart/2008/layout/CircleAccentTimeline"/>
    <dgm:cxn modelId="{903558A0-6A4A-41FF-A78B-65DAEAC53511}" type="presParOf" srcId="{4194F495-0B49-4686-B89E-B97A23BB18B4}" destId="{299BEAB5-09C2-4DD9-8445-0C348B128F80}" srcOrd="14" destOrd="0" presId="urn:microsoft.com/office/officeart/2008/layout/CircleAccentTimeline"/>
    <dgm:cxn modelId="{EE23AF76-0A99-4B17-9294-37C29E31F6A6}" type="presParOf" srcId="{4194F495-0B49-4686-B89E-B97A23BB18B4}" destId="{DFFB04B7-67A0-4390-B208-09B0F7490460}" srcOrd="15" destOrd="0" presId="urn:microsoft.com/office/officeart/2008/layout/CircleAccentTimeline"/>
    <dgm:cxn modelId="{2B01E353-A43A-4964-9343-85D887828D90}" type="presParOf" srcId="{4194F495-0B49-4686-B89E-B97A23BB18B4}" destId="{7F1386DD-3F5F-40D1-855C-3AA0BEF67EEA}" srcOrd="16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7" destOrd="0" presId="urn:microsoft.com/office/officeart/2008/layout/CircleAccentTimeline"/>
    <dgm:cxn modelId="{0F8BBEE3-5D76-4021-B97E-64E9CD3DE01B}" type="presParOf" srcId="{4194F495-0B49-4686-B89E-B97A23BB18B4}" destId="{F233BC77-65F9-4193-BBB4-BA224B8DC6D8}" srcOrd="18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572"/>
          <a:ext cx="5607050" cy="134042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260137" y="156318"/>
          <a:ext cx="1027921" cy="102893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548196" y="572"/>
          <a:ext cx="4058853" cy="134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2" tIns="141862" rIns="141862" bIns="14186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Step 7-Micro/WIN</a:t>
          </a:r>
        </a:p>
      </dsp:txBody>
      <dsp:txXfrm>
        <a:off x="1548196" y="572"/>
        <a:ext cx="4058853" cy="1340429"/>
      </dsp:txXfrm>
    </dsp:sp>
    <dsp:sp modelId="{79919C57-A32A-40F6-B106-B4E0CE644E4C}">
      <dsp:nvSpPr>
        <dsp:cNvPr id="0" name=""/>
        <dsp:cNvSpPr/>
      </dsp:nvSpPr>
      <dsp:spPr>
        <a:xfrm>
          <a:off x="0" y="1676110"/>
          <a:ext cx="5607050" cy="134042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14337" y="1883709"/>
          <a:ext cx="955362" cy="92523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1000" r="-4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548196" y="1676110"/>
          <a:ext cx="4058853" cy="134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2" tIns="141862" rIns="141862" bIns="14186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Programación</a:t>
          </a:r>
        </a:p>
      </dsp:txBody>
      <dsp:txXfrm>
        <a:off x="1548196" y="1676110"/>
        <a:ext cx="4058853" cy="1340429"/>
      </dsp:txXfrm>
    </dsp:sp>
    <dsp:sp modelId="{436A8B1C-2D30-44BB-9150-7099503C8960}">
      <dsp:nvSpPr>
        <dsp:cNvPr id="0" name=""/>
        <dsp:cNvSpPr/>
      </dsp:nvSpPr>
      <dsp:spPr>
        <a:xfrm>
          <a:off x="0" y="3342116"/>
          <a:ext cx="5607050" cy="134042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357570" y="3493949"/>
          <a:ext cx="833055" cy="10558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548196" y="3351647"/>
          <a:ext cx="4058853" cy="134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2" tIns="141862" rIns="141862" bIns="14186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S7_200</a:t>
          </a:r>
        </a:p>
      </dsp:txBody>
      <dsp:txXfrm>
        <a:off x="1548196" y="3351647"/>
        <a:ext cx="4058853" cy="1340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325354" y="2776732"/>
          <a:ext cx="1111058" cy="1180227"/>
        </a:xfrm>
        <a:prstGeom prst="donut">
          <a:avLst>
            <a:gd name="adj" fmla="val 20000"/>
          </a:avLst>
        </a:prstGeom>
        <a:blipFill rotWithShape="0">
          <a:blip xmlns:r="http://schemas.openxmlformats.org/officeDocument/2006/relationships" r:embed="rId1"/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621417" y="801453"/>
          <a:ext cx="2184598" cy="105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/>
            <a:t>Salidas </a:t>
          </a:r>
        </a:p>
      </dsp:txBody>
      <dsp:txXfrm>
        <a:off x="621417" y="801453"/>
        <a:ext cx="2184598" cy="1052807"/>
      </dsp:txXfrm>
    </dsp:sp>
    <dsp:sp modelId="{72AEB429-AFAD-4F8B-877D-CB3A79995C59}">
      <dsp:nvSpPr>
        <dsp:cNvPr id="0" name=""/>
        <dsp:cNvSpPr/>
      </dsp:nvSpPr>
      <dsp:spPr>
        <a:xfrm>
          <a:off x="2083618" y="3102436"/>
          <a:ext cx="528819" cy="528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811580" y="4291678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Contactos normalmente abiertos </a:t>
          </a:r>
        </a:p>
      </dsp:txBody>
      <dsp:txXfrm>
        <a:off x="811580" y="4291678"/>
        <a:ext cx="1889780" cy="911181"/>
      </dsp:txXfrm>
    </dsp:sp>
    <dsp:sp modelId="{D74D6160-1F48-48F0-82A2-4366561C4041}">
      <dsp:nvSpPr>
        <dsp:cNvPr id="0" name=""/>
        <dsp:cNvSpPr/>
      </dsp:nvSpPr>
      <dsp:spPr>
        <a:xfrm rot="17700000">
          <a:off x="1994695" y="1642141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5FA5F-A44D-463B-A3EE-82E5748EAF93}">
      <dsp:nvSpPr>
        <dsp:cNvPr id="0" name=""/>
        <dsp:cNvSpPr/>
      </dsp:nvSpPr>
      <dsp:spPr>
        <a:xfrm>
          <a:off x="1856334" y="2868356"/>
          <a:ext cx="912183" cy="9121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86A74-6314-4E95-A2CA-F941C7F44E34}">
      <dsp:nvSpPr>
        <dsp:cNvPr id="0" name=""/>
        <dsp:cNvSpPr/>
      </dsp:nvSpPr>
      <dsp:spPr>
        <a:xfrm rot="17700000">
          <a:off x="1855994" y="4180369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noProof="0" dirty="0"/>
        </a:p>
      </dsp:txBody>
      <dsp:txXfrm>
        <a:off x="1855994" y="4180369"/>
        <a:ext cx="1889780" cy="911181"/>
      </dsp:txXfrm>
    </dsp:sp>
    <dsp:sp modelId="{5BC61DEC-FFB9-4EB0-AD85-82D99F18481F}">
      <dsp:nvSpPr>
        <dsp:cNvPr id="0" name=""/>
        <dsp:cNvSpPr/>
      </dsp:nvSpPr>
      <dsp:spPr>
        <a:xfrm rot="17700000">
          <a:off x="3039108" y="1642141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3047217" y="2265102"/>
          <a:ext cx="1750059" cy="1860999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2900407" y="4291678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Contadores ascendentes (Ton)</a:t>
          </a:r>
        </a:p>
      </dsp:txBody>
      <dsp:txXfrm>
        <a:off x="2900407" y="4291678"/>
        <a:ext cx="1889780" cy="911181"/>
      </dsp:txXfrm>
    </dsp:sp>
    <dsp:sp modelId="{E34EC4A5-7504-473F-BCC0-A5B138B3F9BD}">
      <dsp:nvSpPr>
        <dsp:cNvPr id="0" name=""/>
        <dsp:cNvSpPr/>
      </dsp:nvSpPr>
      <dsp:spPr>
        <a:xfrm rot="17700000">
          <a:off x="4083522" y="1642141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4962961" y="2760353"/>
          <a:ext cx="1036613" cy="1212984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3944821" y="4291678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Contacto normalmente cerrado </a:t>
          </a:r>
        </a:p>
      </dsp:txBody>
      <dsp:txXfrm>
        <a:off x="3944821" y="4291678"/>
        <a:ext cx="1889780" cy="911181"/>
      </dsp:txXfrm>
    </dsp:sp>
    <dsp:sp modelId="{036203D8-CFB2-4A4A-BB12-FCFFFB4534F3}">
      <dsp:nvSpPr>
        <dsp:cNvPr id="0" name=""/>
        <dsp:cNvSpPr/>
      </dsp:nvSpPr>
      <dsp:spPr>
        <a:xfrm rot="17700000">
          <a:off x="5127935" y="1642141"/>
          <a:ext cx="1889780" cy="91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1782B34-4E58-44C6-AD35-1800D21CC81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371475"/>
          <a:ext cx="6829425" cy="590549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05/07/2021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05/07/2021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Fewl40J3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 programación en step 7-micro/win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Ejemplo de programación de semáforo "Guía”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COSAS necesarias PARA NUESTRO programa  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0771"/>
              </p:ext>
            </p:extLst>
          </p:nvPr>
        </p:nvGraphicFramePr>
        <p:xfrm>
          <a:off x="5619750" y="965200"/>
          <a:ext cx="5607050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CREACION DE NUESTRO PROGRAMA </a:t>
            </a:r>
          </a:p>
        </p:txBody>
      </p:sp>
      <p:graphicFrame>
        <p:nvGraphicFramePr>
          <p:cNvPr id="6" name="Marcador de contenido 5" descr="Gráfico de finanzas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344267"/>
              </p:ext>
            </p:extLst>
          </p:nvPr>
        </p:nvGraphicFramePr>
        <p:xfrm>
          <a:off x="323849" y="371475"/>
          <a:ext cx="6829425" cy="5905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COSAS QUE SE USARON </a:t>
            </a: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24038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657226"/>
            <a:ext cx="4571460" cy="1496542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 a continuación se mostrara el programa 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Bibliografía:  </a:t>
            </a:r>
            <a:r>
              <a:rPr lang="es-ES" dirty="0">
                <a:solidFill>
                  <a:schemeClr val="bg1"/>
                </a:solidFill>
                <a:hlinkClick r:id="rId4"/>
              </a:rPr>
              <a:t>https://www.youtube.com/watch?v=TFewl40J3mc</a:t>
            </a: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Usuario en </a:t>
            </a: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GitHub: </a:t>
            </a:r>
            <a:endParaRPr lang="es-ES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88</TotalTime>
  <Words>78</Words>
  <Application>Microsoft Office PowerPoint</Application>
  <PresentationFormat>Panorámica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Google Sans</vt:lpstr>
      <vt:lpstr>Paquete</vt:lpstr>
      <vt:lpstr> programación en step 7-micro/win</vt:lpstr>
      <vt:lpstr>COSAS necesarias PARA NUESTRO programa  </vt:lpstr>
      <vt:lpstr>CREACION DE NUESTRO PROGRAMA </vt:lpstr>
      <vt:lpstr>COSAS QUE SE USARON </vt:lpstr>
      <vt:lpstr>Gracias a continuación se mostrara el programa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step 7-micro/win</dc:title>
  <dc:creator>Daniel Corchado</dc:creator>
  <cp:lastModifiedBy>Daniel Yeus</cp:lastModifiedBy>
  <cp:revision>6</cp:revision>
  <dcterms:created xsi:type="dcterms:W3CDTF">2021-07-06T02:21:14Z</dcterms:created>
  <dcterms:modified xsi:type="dcterms:W3CDTF">2021-07-06T03:49:22Z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