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Wikipedia:Verificabilidad" TargetMode="External"/><Relationship Id="rId3" Type="http://schemas.openxmlformats.org/officeDocument/2006/relationships/hyperlink" Target="https://es.wikipedia.org/wiki/Controlador_l%C3%B3gico_programable" TargetMode="External"/><Relationship Id="rId7" Type="http://schemas.openxmlformats.org/officeDocument/2006/relationships/hyperlink" Target="https://es.wikipedia.org/wiki/IEC_61131-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lemania" TargetMode="External"/><Relationship Id="rId5" Type="http://schemas.openxmlformats.org/officeDocument/2006/relationships/hyperlink" Target="https://es.wikipedia.org/wiki/Siemens_AG" TargetMode="External"/><Relationship Id="rId4" Type="http://schemas.openxmlformats.org/officeDocument/2006/relationships/hyperlink" Target="https://es.wikipedia.org/w/index.php?title=SIMATIC-S7&amp;action=edit&amp;redlink=1" TargetMode="External"/><Relationship Id="rId9" Type="http://schemas.openxmlformats.org/officeDocument/2006/relationships/hyperlink" Target="https://mexico.newark.com/siemens/6es7-810-2cc03-0yx0/software-step-7-micro-win-v4-single/dp/35M19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6Xs2WGHb2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E235F-4DFA-4001-BD99-0786B4336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479263"/>
            <a:ext cx="10318418" cy="1597187"/>
          </a:xfrm>
        </p:spPr>
        <p:txBody>
          <a:bodyPr/>
          <a:lstStyle/>
          <a:p>
            <a:r>
              <a:rPr lang="es-MX" sz="4800" b="0" i="0" dirty="0">
                <a:solidFill>
                  <a:srgbClr val="222222"/>
                </a:solidFill>
                <a:effectLst/>
                <a:latin typeface="Google Sans"/>
              </a:rPr>
              <a:t>Universidad Politécnica de Querétaro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85F55-ADF6-4536-B1B8-25B0D98E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31" y="5636458"/>
            <a:ext cx="8461337" cy="74227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MX" sz="3600" b="1" dirty="0"/>
              <a:t>ALUMNOS: </a:t>
            </a:r>
          </a:p>
          <a:p>
            <a:pPr algn="ctr"/>
            <a:r>
              <a:rPr lang="es-MX" sz="3600" b="1" dirty="0"/>
              <a:t>LUIS ALFREDO PEREZ AGUILAR </a:t>
            </a:r>
          </a:p>
          <a:p>
            <a:pPr algn="ctr"/>
            <a:r>
              <a:rPr lang="es-MX" sz="3600" b="1" dirty="0"/>
              <a:t>JOSE MIGUEL RODRIGUEZ GARCIA</a:t>
            </a:r>
          </a:p>
          <a:p>
            <a:pPr algn="ctr"/>
            <a:r>
              <a:rPr lang="es-MX" sz="3600" b="1" dirty="0"/>
              <a:t>JORGE DANIEL CORCHADO GARIBAY</a:t>
            </a:r>
          </a:p>
          <a:p>
            <a:pPr algn="ctr"/>
            <a:r>
              <a:rPr lang="es-MX" sz="3600" b="1" dirty="0"/>
              <a:t>MONSERRAT RANGEL OLGUIN</a:t>
            </a:r>
          </a:p>
          <a:p>
            <a:pPr algn="ctr"/>
            <a:r>
              <a:rPr lang="es-MX" sz="3600" b="1" dirty="0"/>
              <a:t>Morales Cruz Orlando Israel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1C9EB1-3FCA-4747-8D5B-0D0C2818E21B}"/>
              </a:ext>
            </a:extLst>
          </p:cNvPr>
          <p:cNvSpPr txBox="1"/>
          <p:nvPr/>
        </p:nvSpPr>
        <p:spPr>
          <a:xfrm>
            <a:off x="3717796" y="3028890"/>
            <a:ext cx="578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“Comparativa de softwares para PLC”</a:t>
            </a:r>
            <a:endParaRPr lang="es-MX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FF287C-ABE6-49F7-BACB-688F9240B165}"/>
              </a:ext>
            </a:extLst>
          </p:cNvPr>
          <p:cNvSpPr txBox="1"/>
          <p:nvPr/>
        </p:nvSpPr>
        <p:spPr>
          <a:xfrm>
            <a:off x="5114925" y="3572766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MicroWIN  &amp; S7_200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29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C8E3-A384-4D8E-847D-CE1C6827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Microwin &amp; s7_200</a:t>
            </a:r>
            <a:endParaRPr lang="es-MX" dirty="0"/>
          </a:p>
        </p:txBody>
      </p:sp>
      <p:pic>
        <p:nvPicPr>
          <p:cNvPr id="1026" name="Picture 2" descr="SIEMENS 6ES7 810 2CC03 0YX0">
            <a:extLst>
              <a:ext uri="{FF2B5EF4-FFF2-40B4-BE49-F238E27FC236}">
                <a16:creationId xmlns:a16="http://schemas.microsoft.com/office/drawing/2014/main" id="{997727BC-0306-4D25-8DF8-2FC8F79B26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4" y="1128450"/>
            <a:ext cx="3722961" cy="27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27BB8E-4838-4D54-8FA7-8B172524B2F8}"/>
              </a:ext>
            </a:extLst>
          </p:cNvPr>
          <p:cNvSpPr txBox="1"/>
          <p:nvPr/>
        </p:nvSpPr>
        <p:spPr>
          <a:xfrm>
            <a:off x="4705350" y="1128450"/>
            <a:ext cx="6724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STEP 7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 </a:t>
            </a:r>
            <a:r>
              <a:rPr lang="es-E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S7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 un </a:t>
            </a:r>
            <a:r>
              <a:rPr lang="es-E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programación del 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trolador lógico programable"/>
              </a:rPr>
              <a:t>PLC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(controladores lógico programable) </a:t>
            </a:r>
            <a:r>
              <a:rPr lang="es-ES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4" tooltip="SIMATIC-S7 (aún no redactado)"/>
              </a:rPr>
              <a:t>SIMATIC-S7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de 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iemens AG"/>
              </a:rPr>
              <a:t>Siemens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STEP 7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 </a:t>
            </a:r>
            <a:r>
              <a:rPr lang="es-MX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S7</a:t>
            </a:r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 está ampliamente extendido en toda </a:t>
            </a:r>
            <a:r>
              <a:rPr lang="es-E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Alemania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Los autómatas SIMATIC constituyen un estándar en la zona, compitiendo en primera línea con otros sistemas de programación y control lógico de autómatas, según la norma </a:t>
            </a:r>
            <a:r>
              <a:rPr lang="es-E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IEC 61131-3"/>
              </a:rPr>
              <a:t>IEC 61131-3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 septiembre 2000 salió la versión 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Versión 4.0, para Windows 95 y NT con CD. Con SP3 para Windows NT corrigiendo errores de Software y nueva Versión 4.01.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AE6C85-62ED-4753-98FF-1F3C31B5148B}"/>
              </a:ext>
            </a:extLst>
          </p:cNvPr>
          <p:cNvSpPr txBox="1"/>
          <p:nvPr/>
        </p:nvSpPr>
        <p:spPr>
          <a:xfrm>
            <a:off x="958849" y="5567834"/>
            <a:ext cx="6724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Bibliografía : </a:t>
            </a:r>
          </a:p>
          <a:p>
            <a:r>
              <a:rPr lang="es-MX" dirty="0">
                <a:hlinkClick r:id="rId8"/>
              </a:rPr>
              <a:t>https://es.wikipedia.org/wiki/Wikipedia:Verificabilidad</a:t>
            </a:r>
            <a:endParaRPr lang="es-MX" dirty="0"/>
          </a:p>
          <a:p>
            <a:r>
              <a:rPr lang="es-MX" dirty="0">
                <a:hlinkClick r:id="rId9"/>
              </a:rPr>
              <a:t>https://mexico.newark.com/siemens/6es7-810-2cc03-0yx0/software-step-7-micro-win-v4-single/dp/35M1975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929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DC2B-31A1-40BA-B726-31E10B6A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IDENTIFICACION DE  Microwin &amp; s7_200</a:t>
            </a:r>
            <a:br>
              <a:rPr lang="es-ES" sz="4400" dirty="0"/>
            </a:br>
            <a:endParaRPr lang="es-MX" sz="4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01951C-BC2E-43AE-B742-D13C55C61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030" y="1325430"/>
            <a:ext cx="1533739" cy="1895740"/>
          </a:xfrm>
        </p:spPr>
      </p:pic>
      <p:pic>
        <p:nvPicPr>
          <p:cNvPr id="6" name="Picture 2" descr="SIEMENS 6ES7 810 2CC03 0YX0">
            <a:extLst>
              <a:ext uri="{FF2B5EF4-FFF2-40B4-BE49-F238E27FC236}">
                <a16:creationId xmlns:a16="http://schemas.microsoft.com/office/drawing/2014/main" id="{B9082A04-37A8-4FC6-B39E-ECD5CAAF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04" y="1128451"/>
            <a:ext cx="3722961" cy="27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9E4E77-E75B-4D46-92D3-F6130C143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538" y="3695577"/>
            <a:ext cx="1419423" cy="17528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6930DB-AF6F-4BE9-AFA8-FFF4AAADF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97514"/>
            <a:ext cx="4851319" cy="25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7CD62-6A93-4E3B-8D6C-1E30323B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224" y="2114550"/>
            <a:ext cx="6638925" cy="5641467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333333"/>
                </a:solidFill>
                <a:latin typeface="Verdana" panose="020B0604030504040204" pitchFamily="34" charset="0"/>
              </a:rPr>
              <a:t>E</a:t>
            </a: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 un software de instalación F.1 de licencia de señal STEP7-MICRO/WIN V4.0. El STEP 7-Micro/WIN es un software de programación simple y fácil de aprender para el sistema de automatización SIMATIC S7-200. Su amplia gama de funciones permiten resolver incluso las tareas más complejas de automatización. La configuración fácil y el ahorro de tiempo durante la programación</a:t>
            </a:r>
            <a:endParaRPr lang="es-MX" dirty="0"/>
          </a:p>
        </p:txBody>
      </p:sp>
      <p:pic>
        <p:nvPicPr>
          <p:cNvPr id="4" name="Picture 2" descr="SIEMENS 6ES7 810 2CC03 0YX0">
            <a:extLst>
              <a:ext uri="{FF2B5EF4-FFF2-40B4-BE49-F238E27FC236}">
                <a16:creationId xmlns:a16="http://schemas.microsoft.com/office/drawing/2014/main" id="{B051FEDD-8DB6-4599-B74C-8C5D5CF2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01109"/>
            <a:ext cx="3722961" cy="27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981AB0-8FD3-4C10-9CBA-4429918B1A7F}"/>
              </a:ext>
            </a:extLst>
          </p:cNvPr>
          <p:cNvSpPr txBox="1"/>
          <p:nvPr/>
        </p:nvSpPr>
        <p:spPr>
          <a:xfrm>
            <a:off x="1104900" y="5962650"/>
            <a:ext cx="750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 de descarga del programa: </a:t>
            </a:r>
          </a:p>
          <a:p>
            <a:r>
              <a:rPr lang="es-MX" dirty="0">
                <a:hlinkClick r:id="rId3"/>
              </a:rPr>
              <a:t>https://youtu.be/26Xs2WGHb24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87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758EC-C270-441A-A4D2-E41EB746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 del programa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C69B5-B093-42D5-B4F4-B20A7451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242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Ventajas : </a:t>
            </a:r>
          </a:p>
          <a:p>
            <a:r>
              <a:rPr lang="es-ES" dirty="0"/>
              <a:t> El programa tiene muchos años en el mercado y se pueden encontrar diferentes versiones. </a:t>
            </a:r>
          </a:p>
          <a:p>
            <a:r>
              <a:rPr lang="es-ES" dirty="0"/>
              <a:t>Es uno de los programas con mas variedad de herramientas para la simulación de PLC.</a:t>
            </a:r>
          </a:p>
          <a:p>
            <a:r>
              <a:rPr lang="es-ES" dirty="0"/>
              <a:t>En la red se encuentran libros con ejercicios para hacer practicas en este programas dependiendo tu nivel de conocimiento.</a:t>
            </a:r>
          </a:p>
          <a:p>
            <a:r>
              <a:rPr lang="es-ES" dirty="0"/>
              <a:t>El programa por su antigüedad ya se puede conseguir sin licencia.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MX" dirty="0"/>
              <a:t>Desventajas : </a:t>
            </a:r>
          </a:p>
          <a:p>
            <a:r>
              <a:rPr lang="es-MX" dirty="0"/>
              <a:t>Al momento de comprobar la funcionalidad del programa tienes que exportar del </a:t>
            </a:r>
            <a:r>
              <a:rPr lang="es-MX" dirty="0" err="1"/>
              <a:t>MicroWIN</a:t>
            </a:r>
            <a:r>
              <a:rPr lang="es-MX" dirty="0"/>
              <a:t> a S7_200 para comprobar su funcionalidad.</a:t>
            </a:r>
          </a:p>
          <a:p>
            <a:r>
              <a:rPr lang="es-MX" dirty="0"/>
              <a:t>En el programa tiene problemas con lectura de programas si no tiene una terminación .</a:t>
            </a:r>
            <a:r>
              <a:rPr lang="es-MX" dirty="0" err="1"/>
              <a:t>awl</a:t>
            </a:r>
            <a:r>
              <a:rPr lang="es-MX" dirty="0"/>
              <a:t>.</a:t>
            </a:r>
          </a:p>
          <a:p>
            <a:r>
              <a:rPr lang="es-MX" dirty="0"/>
              <a:t>Como el programa es algo antiguo presenta problemas en Windows 8 o superior al momento de su ejecución.</a:t>
            </a:r>
          </a:p>
          <a:p>
            <a:r>
              <a:rPr lang="es-MX" dirty="0"/>
              <a:t>No es muy amigable con personas que apenas están aprendiendo a programar en PLC. </a:t>
            </a:r>
          </a:p>
          <a:p>
            <a:r>
              <a:rPr lang="es-MX" dirty="0"/>
              <a:t>Se tiene que conseguir una licencia para su uso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5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1975-C21B-45FF-A038-DA1563D3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en el programa 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9D4E37-FF44-4190-B309-C64A02F7E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503" y="1076901"/>
            <a:ext cx="5848197" cy="148197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E184A9-5FA3-44CF-AB53-15EB6567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60" y="1128451"/>
            <a:ext cx="4729943" cy="18909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3B0F29-1FDF-4207-A581-11D89EDD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60" y="3019425"/>
            <a:ext cx="4729943" cy="18909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CFBBDA-AFC7-4FAB-B257-D87F415B8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560" y="4910399"/>
            <a:ext cx="4729943" cy="13479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7E4C524-3ABC-40AE-99B0-5B9F7FE3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503" y="2563954"/>
            <a:ext cx="5974612" cy="14819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CD31CAC-9156-486F-9D27-4C0B3BB2B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503" y="4045929"/>
            <a:ext cx="5974612" cy="13479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63A8E8B-38F0-4AD7-9C66-46AE326D7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502" y="5393926"/>
            <a:ext cx="5974611" cy="13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84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194</TotalTime>
  <Words>411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Google Sans</vt:lpstr>
      <vt:lpstr>Impact</vt:lpstr>
      <vt:lpstr>Verdana</vt:lpstr>
      <vt:lpstr>Distintivo</vt:lpstr>
      <vt:lpstr>Universidad Politécnica de Querétaro</vt:lpstr>
      <vt:lpstr>Microwin &amp; s7_200</vt:lpstr>
      <vt:lpstr>IDENTIFICACION DE  Microwin &amp; s7_200 </vt:lpstr>
      <vt:lpstr>Presentación de PowerPoint</vt:lpstr>
      <vt:lpstr>Ventajas y desventajas del programa </vt:lpstr>
      <vt:lpstr>Practica en el programa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Corchado</dc:creator>
  <cp:lastModifiedBy>Daniel Corchado</cp:lastModifiedBy>
  <cp:revision>15</cp:revision>
  <dcterms:created xsi:type="dcterms:W3CDTF">2021-05-31T19:00:08Z</dcterms:created>
  <dcterms:modified xsi:type="dcterms:W3CDTF">2021-06-01T01:13:59Z</dcterms:modified>
</cp:coreProperties>
</file>