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sldIdLst>
    <p:sldId id="27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CFF"/>
    <a:srgbClr val="312CA2"/>
    <a:srgbClr val="FFFFFF"/>
    <a:srgbClr val="F8F8F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94" autoAdjust="0"/>
  </p:normalViewPr>
  <p:slideViewPr>
    <p:cSldViewPr snapToGrid="0">
      <p:cViewPr varScale="1">
        <p:scale>
          <a:sx n="104" d="100"/>
          <a:sy n="104" d="100"/>
        </p:scale>
        <p:origin x="18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EF2E88-9495-7642-BF73-58AC86D7E7D3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22AA9-6F0D-D14D-84C6-4776F226F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79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ral Calendar 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15E7540-8269-49D5-9745-71D0A0BA2D3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616E89-FD42-4D23-8339-57A0A9C1E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601"/>
            <a:ext cx="10515600" cy="9144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C69EA1-7A30-4120-9A3B-68C0BD601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AA9A9-FE15-4A89-8C7D-72A64C29FA98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E3F9CF-0F8B-41D7-A06F-C7F3B224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BDD780-3E81-4ED9-906C-6EAC9CAA5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A2E0-7902-468E-AAAC-ABCABDCFC19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5FE4697-D3A3-4ECA-A20B-312D0B05A0B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73125" y="1197864"/>
            <a:ext cx="10445750" cy="5094478"/>
          </a:xfrm>
          <a:solidFill>
            <a:srgbClr val="000000">
              <a:alpha val="45098"/>
            </a:srgbClr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89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05C20-E8A0-40F4-B1F5-EE91211CA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929D02-C381-4A85-97A7-F63FA101AB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2C9D7D-42A8-4F48-9F15-F290D720C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6CDFD-F9A0-4CAC-B25C-01F5B47F1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AA9A9-FE15-4A89-8C7D-72A64C29FA98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F017E8-3996-4E00-8BD3-37CB8E8F2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70CBD5-BF78-4F39-949C-25E96E8FE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A2E0-7902-468E-AAAC-ABCABDCFC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81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71A64-59B5-4690-9162-0D50EAE80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D3504B-A031-46A2-B725-B383E0801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C6769-3E0B-4484-AD6D-249052DF8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AA9A9-FE15-4A89-8C7D-72A64C29FA98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110D2-08BA-43A5-9DAE-00543A0F4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8CDD7-34F0-4D63-B065-2D59AAB4F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A2E0-7902-468E-AAAC-ABCABDCFC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02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231A6C-21B9-4100-AB43-4A2B79AA05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8A1785-EBA8-4C99-B8E9-96B2CEA21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FA033-C816-4A08-90CA-27D0CBFC9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AA9A9-FE15-4A89-8C7D-72A64C29FA98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8868B-F27A-4E0D-8EF1-505F70035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46254-5B6C-4C27-B32A-7273DC6D1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A2E0-7902-468E-AAAC-ABCABDCFC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86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BFA41-E5C0-4E27-AF82-F40061103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D06CD4-FF0E-40E1-8839-0954A79568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13E43-22B0-4B72-A811-EDD3D3AF2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AA9A9-FE15-4A89-8C7D-72A64C29FA98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3D9EB-C2E1-444C-B8F6-CF1C4C80E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478AB-11DD-4F4A-AE54-AF5947678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A2E0-7902-468E-AAAC-ABCABDCFC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05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B09CD-2753-4360-B89C-7303D8775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4B1C2-B39B-4106-AC99-F55F72533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D5381-5F7B-4170-8C68-0C6DC46CD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AA9A9-FE15-4A89-8C7D-72A64C29FA98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E5AB2-0D06-44D7-AE4E-65E5B6F23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1B484-2575-4F9B-BF61-19D7C1502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A2E0-7902-468E-AAAC-ABCABDCFC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06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5E25E-1E16-4E8E-8F94-1EC9B1F4F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643E7-20D8-4CA7-B972-474A57E1E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5BCF9-B567-4178-8ECC-83A0A03A2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AA9A9-FE15-4A89-8C7D-72A64C29FA98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CB26F-5938-47AD-9E73-9C8052CF8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9C35B-319D-43DA-A390-887558CF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A2E0-7902-468E-AAAC-ABCABDCFC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807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CF17D-E570-4886-A6F3-B839AB006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2DEEC-722E-4696-8B8A-5953EF01C0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DE0F02-A3AF-4C0D-98C3-F3D56F22F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47263-0361-45B5-8572-CB29040B7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AA9A9-FE15-4A89-8C7D-72A64C29FA98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75C1F4-1B09-409B-9989-934F98076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FBBCC4-A6B8-4ACE-9CB7-0A5C2B692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A2E0-7902-468E-AAAC-ABCABDCFC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7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C0A55-DE2B-429D-B27D-2DD648383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6D90A-DCAB-4BF5-AFE9-1A06BC57E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63A0AB-20D7-4992-9D99-34F900198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6BF4A9-AC26-4D13-AE52-217B5B623C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DF511-F4EE-48BC-BCFE-9FC028EBE9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62ABE3-8C0C-46D0-BD16-D7F9ACD34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AA9A9-FE15-4A89-8C7D-72A64C29FA98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B0357F-880D-44F7-BA6A-283366880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EFE480-644C-4A7C-88F9-28A78646A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A2E0-7902-468E-AAAC-ABCABDCFC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98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4B68B-87D1-4FF4-A261-8EE9EBA5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1DF625-E38E-4A33-9A66-A76AEEB9B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AA9A9-FE15-4A89-8C7D-72A64C29FA98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612ECE-87A9-411D-8DDE-8532A6D42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7CA226-5627-485C-AF6C-5CC4F88B9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A2E0-7902-468E-AAAC-ABCABDCFC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29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B758A7-DB08-462B-8AB8-95666687F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AA9A9-FE15-4A89-8C7D-72A64C29FA98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364415-2AFC-43B1-996F-621A75C14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08DC59-0C5B-4914-AC45-5253DD0CC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A2E0-7902-468E-AAAC-ABCABDCFC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76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3EB39-09AA-40B9-9BD5-31165C029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9ABB6-411C-4ED0-A4D8-D551DE312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A7C0C1-59D1-4AEA-A8BC-4D937173C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2D9BC0-3129-44B0-A81B-7B6D36936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AA9A9-FE15-4A89-8C7D-72A64C29FA98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C4B02A-37F8-4B79-AFF4-B398C3430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F6E6BB-4F83-4C2A-9472-AB31B531E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A2E0-7902-468E-AAAC-ABCABDCFC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8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1C5AC4-075F-480C-A549-FF1607656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0CADE-C190-4CBD-BDAE-F8FC5C8D2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42DA7-536E-4199-A8CE-A3BC48A0EE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AA9A9-FE15-4A89-8C7D-72A64C29FA98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21FE3-DE86-4DE3-9C08-189AC68392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D905B-8FDB-4C31-8509-FCC4C1DC53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CA2E0-7902-468E-AAAC-ABCABDCFC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765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ira.mmm.com/browse/OPS-7976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Floral Background">
            <a:extLst>
              <a:ext uri="{FF2B5EF4-FFF2-40B4-BE49-F238E27FC236}">
                <a16:creationId xmlns:a16="http://schemas.microsoft.com/office/drawing/2014/main" id="{1145EE78-D348-49AD-BCED-EE9F7B0CAA1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B29FF9B4-C44B-45A3-8C31-769589014CD7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342899222"/>
              </p:ext>
            </p:extLst>
          </p:nvPr>
        </p:nvGraphicFramePr>
        <p:xfrm>
          <a:off x="2281645" y="372519"/>
          <a:ext cx="7837715" cy="569581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67543">
                  <a:extLst>
                    <a:ext uri="{9D8B030D-6E8A-4147-A177-3AD203B41FA5}">
                      <a16:colId xmlns:a16="http://schemas.microsoft.com/office/drawing/2014/main" val="3700199948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37819399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6917941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2755427696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567545962"/>
                    </a:ext>
                  </a:extLst>
                </a:gridCol>
              </a:tblGrid>
              <a:tr h="40072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TU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WE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568986"/>
                  </a:ext>
                </a:extLst>
              </a:tr>
              <a:tr h="789669">
                <a:tc>
                  <a:txBody>
                    <a:bodyPr/>
                    <a:lstStyle/>
                    <a:p>
                      <a:pPr algn="r"/>
                      <a:r>
                        <a:rPr lang="en-US" b="1" i="1" baseline="8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pPr algn="r"/>
                      <a:r>
                        <a:rPr lang="en-US" b="1" i="1" baseline="8000" dirty="0">
                          <a:solidFill>
                            <a:schemeClr val="tx1"/>
                          </a:solidFill>
                        </a:rPr>
                        <a:t>Agile 8am – 10 am</a:t>
                      </a:r>
                    </a:p>
                    <a:p>
                      <a:pPr algn="r"/>
                      <a:r>
                        <a:rPr lang="en-US" b="1" i="1" baseline="8000" dirty="0">
                          <a:solidFill>
                            <a:schemeClr val="tx1"/>
                          </a:solidFill>
                        </a:rPr>
                        <a:t>2pm -4pm  </a:t>
                      </a:r>
                    </a:p>
                    <a:p>
                      <a:pPr algn="r"/>
                      <a:r>
                        <a:rPr lang="en-US" b="1" i="1" baseline="8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r"/>
                      <a:endParaRPr lang="en-US" b="1" i="1" baseline="8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i="1" baseline="8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  <a:p>
                      <a:pPr algn="r"/>
                      <a:r>
                        <a:rPr lang="en-US" b="1" i="1" baseline="8000" dirty="0">
                          <a:solidFill>
                            <a:schemeClr val="tx1"/>
                          </a:solidFill>
                        </a:rPr>
                        <a:t>Agile Project Daily 9am –12md</a:t>
                      </a:r>
                    </a:p>
                    <a:p>
                      <a:pPr algn="r"/>
                      <a:endParaRPr lang="en-US" b="1" i="1" baseline="8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1" baseline="8000" dirty="0">
                          <a:solidFill>
                            <a:schemeClr val="tx1"/>
                          </a:solidFill>
                        </a:rPr>
                        <a:t>Firebird 1pm – 4pm Romell - Firebird Tools </a:t>
                      </a:r>
                      <a:r>
                        <a:rPr 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OPS-7976</a:t>
                      </a:r>
                      <a:endParaRPr lang="en-US" sz="11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r"/>
                      <a:endParaRPr lang="en-US" b="1" i="1" baseline="8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i="1" baseline="8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  <a:p>
                      <a:pPr algn="r"/>
                      <a:r>
                        <a:rPr lang="en-US" b="1" i="1" baseline="8000" dirty="0">
                          <a:solidFill>
                            <a:schemeClr val="tx1"/>
                          </a:solidFill>
                        </a:rPr>
                        <a:t>Karla OOO</a:t>
                      </a:r>
                    </a:p>
                    <a:p>
                      <a:pPr algn="r"/>
                      <a:r>
                        <a:rPr lang="en-US" b="1" i="1" baseline="8000" dirty="0">
                          <a:solidFill>
                            <a:schemeClr val="tx1"/>
                          </a:solidFill>
                        </a:rPr>
                        <a:t>Agile Project 7am -12md</a:t>
                      </a:r>
                    </a:p>
                    <a:p>
                      <a:pPr algn="r"/>
                      <a:r>
                        <a:rPr lang="en-US" b="1" i="1" baseline="8000" dirty="0">
                          <a:solidFill>
                            <a:schemeClr val="tx1"/>
                          </a:solidFill>
                        </a:rPr>
                        <a:t>Firebird  1pm – 4pm</a:t>
                      </a:r>
                    </a:p>
                    <a:p>
                      <a:pPr algn="r"/>
                      <a:r>
                        <a:rPr lang="en-US" b="1" i="1" baseline="8000" dirty="0">
                          <a:solidFill>
                            <a:schemeClr val="tx1"/>
                          </a:solidFill>
                        </a:rPr>
                        <a:t>Adriana - Firebird Tools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i="1" baseline="8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  <a:p>
                      <a:pPr algn="r"/>
                      <a:r>
                        <a:rPr lang="en-US" b="1" i="1" baseline="8000" dirty="0">
                          <a:solidFill>
                            <a:schemeClr val="tx1"/>
                          </a:solidFill>
                        </a:rPr>
                        <a:t>Agile Project 7 am -12 md</a:t>
                      </a:r>
                    </a:p>
                    <a:p>
                      <a:pPr algn="r"/>
                      <a:r>
                        <a:rPr lang="en-US" b="1" i="1" baseline="8000" dirty="0">
                          <a:solidFill>
                            <a:schemeClr val="tx1"/>
                          </a:solidFill>
                        </a:rPr>
                        <a:t>Firebird Project1pm – 4pm</a:t>
                      </a:r>
                    </a:p>
                    <a:p>
                      <a:pPr algn="r"/>
                      <a:endParaRPr lang="en-US" b="1" i="1" baseline="8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i="1" baseline="8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  <a:p>
                      <a:pPr algn="r"/>
                      <a:r>
                        <a:rPr lang="en-US" b="1" i="1" baseline="8000" dirty="0">
                          <a:solidFill>
                            <a:schemeClr val="tx1"/>
                          </a:solidFill>
                        </a:rPr>
                        <a:t>Agile Project 7 am -12 md</a:t>
                      </a:r>
                    </a:p>
                    <a:p>
                      <a:pPr algn="r"/>
                      <a:r>
                        <a:rPr lang="en-US" b="1" i="1" baseline="8000" dirty="0">
                          <a:solidFill>
                            <a:schemeClr val="tx1"/>
                          </a:solidFill>
                        </a:rPr>
                        <a:t>Firebird Project 1pm – 4pm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664643"/>
                  </a:ext>
                </a:extLst>
              </a:tr>
              <a:tr h="789669">
                <a:tc>
                  <a:txBody>
                    <a:bodyPr/>
                    <a:lstStyle/>
                    <a:p>
                      <a:pPr algn="r"/>
                      <a:r>
                        <a:rPr lang="en-US" b="1" i="1" baseline="8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  <a:p>
                      <a:pPr algn="r"/>
                      <a:endParaRPr lang="en-US" b="1" i="1" baseline="8000" dirty="0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r>
                        <a:rPr lang="en-US" b="1" i="1" baseline="8000" dirty="0">
                          <a:solidFill>
                            <a:schemeClr val="tx1"/>
                          </a:solidFill>
                        </a:rPr>
                        <a:t>Firebird  </a:t>
                      </a:r>
                      <a:r>
                        <a:rPr lang="en-US" b="1" i="1" baseline="8000" dirty="0" err="1">
                          <a:solidFill>
                            <a:schemeClr val="tx1"/>
                          </a:solidFill>
                        </a:rPr>
                        <a:t>CheckPoint</a:t>
                      </a:r>
                      <a:endParaRPr lang="en-US" b="1" i="1" baseline="8000" dirty="0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r>
                        <a:rPr lang="en-US" b="1" i="1" baseline="8000" dirty="0">
                          <a:solidFill>
                            <a:schemeClr val="tx1"/>
                          </a:solidFill>
                        </a:rPr>
                        <a:t>Agile </a:t>
                      </a:r>
                      <a:r>
                        <a:rPr lang="en-US" b="1" i="1" baseline="8000" dirty="0" err="1">
                          <a:solidFill>
                            <a:schemeClr val="tx1"/>
                          </a:solidFill>
                        </a:rPr>
                        <a:t>CheckPoint</a:t>
                      </a:r>
                      <a:r>
                        <a:rPr lang="en-US" b="1" i="1" baseline="8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i="1" baseline="8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  <a:p>
                      <a:pPr algn="r"/>
                      <a:r>
                        <a:rPr lang="en-US" b="1" i="1" baseline="8000" dirty="0">
                          <a:solidFill>
                            <a:schemeClr val="tx1"/>
                          </a:solidFill>
                        </a:rPr>
                        <a:t>Firebird  8am – 9 am Unit Test</a:t>
                      </a:r>
                    </a:p>
                    <a:p>
                      <a:pPr algn="r"/>
                      <a:endParaRPr lang="en-US" b="1" i="1" baseline="8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i="1" baseline="8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  <a:p>
                      <a:pPr algn="r"/>
                      <a:r>
                        <a:rPr lang="en-US" b="1" i="1" baseline="8000" dirty="0">
                          <a:solidFill>
                            <a:schemeClr val="tx1"/>
                          </a:solidFill>
                        </a:rPr>
                        <a:t>Agile Project 7 am -12 md</a:t>
                      </a:r>
                    </a:p>
                    <a:p>
                      <a:pPr algn="r"/>
                      <a:r>
                        <a:rPr lang="en-US" b="1" i="1" baseline="8000" dirty="0">
                          <a:solidFill>
                            <a:schemeClr val="tx1"/>
                          </a:solidFill>
                        </a:rPr>
                        <a:t>Firebird Project 1pm – 4pm</a:t>
                      </a:r>
                    </a:p>
                    <a:p>
                      <a:pPr algn="r"/>
                      <a:endParaRPr lang="en-US" b="1" i="1" baseline="8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i="1" baseline="8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  <a:p>
                      <a:pPr algn="r"/>
                      <a:r>
                        <a:rPr lang="en-US" b="1" i="1" baseline="8000" dirty="0">
                          <a:solidFill>
                            <a:schemeClr val="tx1"/>
                          </a:solidFill>
                        </a:rPr>
                        <a:t>Agile Project 7 am -12 md</a:t>
                      </a:r>
                    </a:p>
                    <a:p>
                      <a:pPr algn="r"/>
                      <a:r>
                        <a:rPr lang="en-US" b="1" i="1" baseline="8000" dirty="0">
                          <a:solidFill>
                            <a:schemeClr val="tx1"/>
                          </a:solidFill>
                        </a:rPr>
                        <a:t>Firebird Project 1pm – 4pm</a:t>
                      </a:r>
                    </a:p>
                    <a:p>
                      <a:pPr algn="r"/>
                      <a:endParaRPr lang="en-US" b="1" i="1" baseline="8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i="1" baseline="80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  <a:p>
                      <a:pPr algn="r"/>
                      <a:r>
                        <a:rPr lang="en-US" b="1" i="1" baseline="8000" dirty="0">
                          <a:solidFill>
                            <a:schemeClr val="tx1"/>
                          </a:solidFill>
                        </a:rPr>
                        <a:t>Karla OOO</a:t>
                      </a:r>
                    </a:p>
                    <a:p>
                      <a:pPr algn="r"/>
                      <a:r>
                        <a:rPr lang="en-US" b="1" i="1" baseline="8000" dirty="0">
                          <a:solidFill>
                            <a:schemeClr val="tx1"/>
                          </a:solidFill>
                        </a:rPr>
                        <a:t>Agile Project 7 am -12 md</a:t>
                      </a:r>
                    </a:p>
                    <a:p>
                      <a:pPr algn="r"/>
                      <a:r>
                        <a:rPr lang="en-US" b="1" i="1" baseline="8000" dirty="0">
                          <a:solidFill>
                            <a:schemeClr val="tx1"/>
                          </a:solidFill>
                        </a:rPr>
                        <a:t>Firebird Project 1pm – 4pm</a:t>
                      </a:r>
                    </a:p>
                    <a:p>
                      <a:pPr algn="r"/>
                      <a:endParaRPr lang="en-US" b="1" i="1" baseline="8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118622"/>
                  </a:ext>
                </a:extLst>
              </a:tr>
              <a:tr h="789669">
                <a:tc>
                  <a:txBody>
                    <a:bodyPr/>
                    <a:lstStyle/>
                    <a:p>
                      <a:pPr algn="r"/>
                      <a:r>
                        <a:rPr lang="en-US" b="1" i="1" baseline="800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i="1" baseline="800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i="1" baseline="80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i="1" baseline="8000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i="1" baseline="800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1139655"/>
                  </a:ext>
                </a:extLst>
              </a:tr>
              <a:tr h="789669">
                <a:tc>
                  <a:txBody>
                    <a:bodyPr/>
                    <a:lstStyle/>
                    <a:p>
                      <a:pPr algn="r"/>
                      <a:r>
                        <a:rPr lang="en-US" b="1" i="1" baseline="800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i="1" baseline="800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i="1" baseline="80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i="1" baseline="800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i="1" baseline="80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677665"/>
                  </a:ext>
                </a:extLst>
              </a:tr>
              <a:tr h="789669">
                <a:tc>
                  <a:txBody>
                    <a:bodyPr/>
                    <a:lstStyle/>
                    <a:p>
                      <a:pPr algn="r"/>
                      <a:r>
                        <a:rPr lang="en-US" b="1" i="1" baseline="800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b="1" i="1" baseline="8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b="1" i="1" baseline="8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b="1" i="1" baseline="8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b="1" i="1" baseline="8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746606"/>
                  </a:ext>
                </a:extLst>
              </a:tr>
            </a:tbl>
          </a:graphicData>
        </a:graphic>
      </p:graphicFrame>
      <p:sp>
        <p:nvSpPr>
          <p:cNvPr id="13" name="Title 6">
            <a:extLst>
              <a:ext uri="{FF2B5EF4-FFF2-40B4-BE49-F238E27FC236}">
                <a16:creationId xmlns:a16="http://schemas.microsoft.com/office/drawing/2014/main" id="{6BB1B25C-4C65-1A43-B39B-1EA05DFA1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98431"/>
            <a:ext cx="2270236" cy="798090"/>
          </a:xfrm>
        </p:spPr>
        <p:txBody>
          <a:bodyPr lIns="0" rIns="0">
            <a:noAutofit/>
          </a:bodyPr>
          <a:lstStyle/>
          <a:p>
            <a:pPr algn="l"/>
            <a:r>
              <a:rPr lang="en-US" sz="9600" b="1" dirty="0">
                <a:effectLst>
                  <a:outerShdw blurRad="63500" sx="102000" sy="102000" algn="ctr" rotWithShape="0">
                    <a:prstClr val="black">
                      <a:alpha val="20000"/>
                    </a:prstClr>
                  </a:outerShdw>
                </a:effectLst>
                <a:latin typeface="Avenir Next LT Pro" panose="020B0504020202020204" pitchFamily="34" charset="77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853186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68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338678_win32_SL" id="{A324F46F-F7DE-42EE-916A-607B0A6C2138}" vid="{11E532DF-4E13-4F14-8769-93D98CDF8E5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D9C3435DE0A34B8247899EF34034A7" ma:contentTypeVersion="13" ma:contentTypeDescription="Create a new document." ma:contentTypeScope="" ma:versionID="6c190ad66edb4be026f0cd770125d74d">
  <xsd:schema xmlns:xsd="http://www.w3.org/2001/XMLSchema" xmlns:xs="http://www.w3.org/2001/XMLSchema" xmlns:p="http://schemas.microsoft.com/office/2006/metadata/properties" xmlns:ns3="82121efa-57e2-4a8c-84cd-93a241e4c67e" xmlns:ns4="ae3d86ed-5c8a-4558-ad46-fd1b5ddd2ecb" targetNamespace="http://schemas.microsoft.com/office/2006/metadata/properties" ma:root="true" ma:fieldsID="43daf3dc70448278b16488d86bb66ecf" ns3:_="" ns4:_="">
    <xsd:import namespace="82121efa-57e2-4a8c-84cd-93a241e4c67e"/>
    <xsd:import namespace="ae3d86ed-5c8a-4558-ad46-fd1b5ddd2ec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121efa-57e2-4a8c-84cd-93a241e4c67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3d86ed-5c8a-4558-ad46-fd1b5ddd2e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ae3d86ed-5c8a-4558-ad46-fd1b5ddd2ecb" xsi:nil="true"/>
  </documentManagement>
</p:properties>
</file>

<file path=customXml/itemProps1.xml><?xml version="1.0" encoding="utf-8"?>
<ds:datastoreItem xmlns:ds="http://schemas.openxmlformats.org/officeDocument/2006/customXml" ds:itemID="{35D84993-08E7-4DD6-A3EE-D59C42B6CF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2121efa-57e2-4a8c-84cd-93a241e4c67e"/>
    <ds:schemaRef ds:uri="ae3d86ed-5c8a-4558-ad46-fd1b5ddd2ec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6C5911C-154A-44BB-804F-2A1897E95DB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DD6DAF-819B-4C09-9197-614306ADC6E5}">
  <ds:schemaRefs>
    <ds:schemaRef ds:uri="http://schemas.microsoft.com/office/2006/metadata/properties"/>
    <ds:schemaRef ds:uri="http://schemas.microsoft.com/office/infopath/2007/PartnerControls"/>
    <ds:schemaRef ds:uri="ae3d86ed-5c8a-4558-ad46-fd1b5ddd2ec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Floral monthly calendar</Template>
  <TotalTime>3155</TotalTime>
  <Words>138</Words>
  <Application>Microsoft Office PowerPoint</Application>
  <PresentationFormat>Widescreen</PresentationFormat>
  <Paragraphs>52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Next LT Pro</vt:lpstr>
      <vt:lpstr>Avenir Next LT Pro Light</vt:lpstr>
      <vt:lpstr>Calibri</vt:lpstr>
      <vt:lpstr>Office Theme</vt:lpstr>
      <vt:lpstr>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</dc:title>
  <dc:creator>Adriana Marin</dc:creator>
  <cp:lastModifiedBy>Adriana Marin</cp:lastModifiedBy>
  <cp:revision>7</cp:revision>
  <dcterms:created xsi:type="dcterms:W3CDTF">2020-10-28T12:45:42Z</dcterms:created>
  <dcterms:modified xsi:type="dcterms:W3CDTF">2020-11-02T16:16:10Z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0x010100D0D9C3435DE0A34B8247899EF34034A7</vt:lpwstr>
  </property>
</Properties>
</file>