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8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4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2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6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4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9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5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7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0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F8234-3080-4C07-B575-B7954102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277BE-98F1-4ED9-9FA8-B4C2F2D57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0E0466-9F2F-4C27-AE6F-953F891B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554430" y="1148464"/>
            <a:ext cx="4637567" cy="50191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775CF-F199-43B8-828D-BF8EE58A4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637" y="1479340"/>
            <a:ext cx="4192171" cy="3015280"/>
          </a:xfrm>
        </p:spPr>
        <p:txBody>
          <a:bodyPr anchor="b">
            <a:normAutofit/>
          </a:bodyPr>
          <a:lstStyle/>
          <a:p>
            <a:pPr algn="ctr"/>
            <a:r>
              <a:rPr lang="es-MX" sz="3200" dirty="0"/>
              <a:t>Practicas de Programación Unidad1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5F9B89-5674-4B09-B989-8FFC3C6A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7352" y="4500438"/>
            <a:ext cx="3351729" cy="1482698"/>
          </a:xfrm>
        </p:spPr>
        <p:txBody>
          <a:bodyPr anchor="t">
            <a:normAutofit/>
          </a:bodyPr>
          <a:lstStyle/>
          <a:p>
            <a:pPr algn="ctr"/>
            <a:r>
              <a:rPr lang="es-MX" sz="1600" dirty="0"/>
              <a:t>José Miguel Morales Ponce 3IBA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2DCBC-B44F-4E3C-871F-87CC2B8B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5"/>
            <a:ext cx="685800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3065B8-2E07-4810-B74C-42FD0409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1084456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29F17-FB87-4ECB-9485-C58500A1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6109423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759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FCB01E-8AE9-400D-8625-4BB247EB7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07" t="26040" r="33654" b="35583"/>
          <a:stretch/>
        </p:blipFill>
        <p:spPr>
          <a:xfrm>
            <a:off x="168813" y="2067951"/>
            <a:ext cx="5927188" cy="44105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02A39C-8A16-402B-A2A5-68386CF9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423" b="48102"/>
          <a:stretch/>
        </p:blipFill>
        <p:spPr>
          <a:xfrm>
            <a:off x="6095999" y="2067951"/>
            <a:ext cx="5927187" cy="44105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3ABEAB-3C99-46E0-93EF-CDDCA8503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846" b="88942"/>
          <a:stretch/>
        </p:blipFill>
        <p:spPr>
          <a:xfrm>
            <a:off x="9467557" y="3429000"/>
            <a:ext cx="1941342" cy="9175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8AB37F5-61EA-42FB-9FE1-1195DAF0BC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231" b="89763"/>
          <a:stretch/>
        </p:blipFill>
        <p:spPr>
          <a:xfrm>
            <a:off x="9467557" y="4273205"/>
            <a:ext cx="1941342" cy="917556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CBCEDCA-F7F0-4C5C-A311-264C08F4E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49724"/>
              </p:ext>
            </p:extLst>
          </p:nvPr>
        </p:nvGraphicFramePr>
        <p:xfrm>
          <a:off x="168813" y="1697111"/>
          <a:ext cx="11854373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8289">
                  <a:extLst>
                    <a:ext uri="{9D8B030D-6E8A-4147-A177-3AD203B41FA5}">
                      <a16:colId xmlns:a16="http://schemas.microsoft.com/office/drawing/2014/main" val="1369416734"/>
                    </a:ext>
                  </a:extLst>
                </a:gridCol>
                <a:gridCol w="3819372">
                  <a:extLst>
                    <a:ext uri="{9D8B030D-6E8A-4147-A177-3AD203B41FA5}">
                      <a16:colId xmlns:a16="http://schemas.microsoft.com/office/drawing/2014/main" val="3382459686"/>
                    </a:ext>
                  </a:extLst>
                </a:gridCol>
                <a:gridCol w="5896712">
                  <a:extLst>
                    <a:ext uri="{9D8B030D-6E8A-4147-A177-3AD203B41FA5}">
                      <a16:colId xmlns:a16="http://schemas.microsoft.com/office/drawing/2014/main" val="217433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36850"/>
                  </a:ext>
                </a:extLst>
              </a:tr>
            </a:tbl>
          </a:graphicData>
        </a:graphic>
      </p:graphicFrame>
      <p:sp>
        <p:nvSpPr>
          <p:cNvPr id="13" name="Rectángulo 12">
            <a:extLst>
              <a:ext uri="{FF2B5EF4-FFF2-40B4-BE49-F238E27FC236}">
                <a16:creationId xmlns:a16="http://schemas.microsoft.com/office/drawing/2014/main" id="{86FAED43-4BC2-4326-BEF3-23A519145B53}"/>
              </a:ext>
            </a:extLst>
          </p:cNvPr>
          <p:cNvSpPr/>
          <p:nvPr/>
        </p:nvSpPr>
        <p:spPr>
          <a:xfrm>
            <a:off x="168813" y="239151"/>
            <a:ext cx="11854373" cy="11535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06680" algn="ctr">
              <a:lnSpc>
                <a:spcPct val="95825"/>
              </a:lnSpc>
            </a:pPr>
            <a:r>
              <a:rPr lang="es-ES" sz="1600" b="1" spc="0" dirty="0">
                <a:cs typeface="Arial"/>
              </a:rPr>
              <a:t>E</a:t>
            </a:r>
            <a:r>
              <a:rPr lang="es-ES" sz="1600" b="1" spc="-9" dirty="0">
                <a:cs typeface="Arial"/>
              </a:rPr>
              <a:t>j</a:t>
            </a:r>
            <a:r>
              <a:rPr lang="es-ES" sz="1600" b="1" spc="4" dirty="0">
                <a:cs typeface="Arial"/>
              </a:rPr>
              <a:t>e</a:t>
            </a:r>
            <a:r>
              <a:rPr lang="es-ES" sz="1600" b="1" spc="9" dirty="0">
                <a:cs typeface="Arial"/>
              </a:rPr>
              <a:t>r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0" dirty="0">
                <a:cs typeface="Arial"/>
              </a:rPr>
              <a:t>o</a:t>
            </a:r>
            <a:r>
              <a:rPr lang="es-ES" sz="1600" b="1" spc="34" dirty="0">
                <a:cs typeface="Arial"/>
              </a:rPr>
              <a:t> No. 9</a:t>
            </a:r>
            <a:endParaRPr lang="es-ES" sz="1600" dirty="0">
              <a:cs typeface="Arial"/>
            </a:endParaRPr>
          </a:p>
          <a:p>
            <a:pPr marL="100584">
              <a:lnSpc>
                <a:spcPct val="95825"/>
              </a:lnSpc>
              <a:spcBef>
                <a:spcPts val="1361"/>
              </a:spcBef>
            </a:pPr>
            <a:r>
              <a:rPr lang="es-ES" sz="1600" spc="4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-19" dirty="0">
                <a:cs typeface="Arial"/>
              </a:rPr>
              <a:t>ll</a:t>
            </a:r>
            <a:r>
              <a:rPr lang="es-ES" sz="1600" dirty="0">
                <a:cs typeface="Arial"/>
              </a:rPr>
              <a:t>ar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go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2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 </a:t>
            </a:r>
            <a:r>
              <a:rPr lang="es-ES" sz="1600" spc="6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96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ee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6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19" dirty="0">
                <a:cs typeface="Arial"/>
              </a:rPr>
              <a:t>t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21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po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t</a:t>
            </a:r>
            <a:r>
              <a:rPr lang="es-ES" sz="1600" spc="0" dirty="0">
                <a:cs typeface="Arial"/>
              </a:rPr>
              <a:t>i</a:t>
            </a:r>
            <a:r>
              <a:rPr lang="es-ES" sz="1600" spc="-19" dirty="0">
                <a:cs typeface="Arial"/>
              </a:rPr>
              <a:t>v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02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3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dete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4" dirty="0">
                <a:cs typeface="Arial"/>
              </a:rPr>
              <a:t>i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160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si</a:t>
            </a:r>
            <a:r>
              <a:rPr lang="es-ES" sz="1600" spc="11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9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p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6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25" dirty="0">
                <a:cs typeface="Arial"/>
              </a:rPr>
              <a:t> 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o.</a:t>
            </a: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92C338-1D3F-44F8-9F3E-99E4C6933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58" b="1272"/>
          <a:stretch/>
        </p:blipFill>
        <p:spPr>
          <a:xfrm>
            <a:off x="3505202" y="2339350"/>
            <a:ext cx="3751528" cy="43319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C2889C-A86F-4594-8511-5AF0CE21BD23}"/>
              </a:ext>
            </a:extLst>
          </p:cNvPr>
          <p:cNvSpPr txBox="1"/>
          <p:nvPr/>
        </p:nvSpPr>
        <p:spPr>
          <a:xfrm>
            <a:off x="266700" y="2339350"/>
            <a:ext cx="3556000" cy="433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50" dirty="0"/>
              <a:t>1. Inicio.</a:t>
            </a:r>
          </a:p>
          <a:p>
            <a:r>
              <a:rPr lang="es-MX" sz="950" dirty="0"/>
              <a:t>2. Introducir las Hora de entrada ("HE") y salida ("HS").</a:t>
            </a:r>
          </a:p>
          <a:p>
            <a:r>
              <a:rPr lang="es-MX" sz="950" dirty="0"/>
              <a:t>3. Dividir entre 100 HE y HS.</a:t>
            </a:r>
          </a:p>
          <a:p>
            <a:r>
              <a:rPr lang="es-MX" sz="950" dirty="0"/>
              <a:t>4. Declarar variable tipo entero HE("he") y HS("hs").</a:t>
            </a:r>
          </a:p>
          <a:p>
            <a:r>
              <a:rPr lang="es-MX" sz="950" dirty="0"/>
              <a:t>5. Si he es mayor que hs:</a:t>
            </a:r>
          </a:p>
          <a:p>
            <a:r>
              <a:rPr lang="es-MX" sz="950" dirty="0"/>
              <a:t>	estadia=he-hs.</a:t>
            </a:r>
          </a:p>
          <a:p>
            <a:r>
              <a:rPr lang="es-MX" sz="950" dirty="0"/>
              <a:t>6. De lo contario:</a:t>
            </a:r>
          </a:p>
          <a:p>
            <a:r>
              <a:rPr lang="es-MX" sz="950" dirty="0"/>
              <a:t>	estadia=hs-he.</a:t>
            </a:r>
          </a:p>
          <a:p>
            <a:r>
              <a:rPr lang="es-MX" sz="950" dirty="0"/>
              <a:t>7. Fin Si</a:t>
            </a:r>
          </a:p>
          <a:p>
            <a:r>
              <a:rPr lang="es-MX" sz="950" dirty="0"/>
              <a:t>8. Ahora para saber los minutos de la estadia:</a:t>
            </a:r>
          </a:p>
          <a:p>
            <a:r>
              <a:rPr lang="es-MX" sz="950" dirty="0"/>
              <a:t>	fraccion1=HE-he.</a:t>
            </a:r>
          </a:p>
          <a:p>
            <a:r>
              <a:rPr lang="es-MX" sz="950" dirty="0"/>
              <a:t>	fraccion2=HS-hs.</a:t>
            </a:r>
          </a:p>
          <a:p>
            <a:r>
              <a:rPr lang="es-MX" sz="950" dirty="0"/>
              <a:t>9. Si fraccion1 es mayor a fraccion2:</a:t>
            </a:r>
          </a:p>
          <a:p>
            <a:r>
              <a:rPr lang="es-MX" sz="950" dirty="0"/>
              <a:t>	fraccion=fraccion1-fraccion2.</a:t>
            </a:r>
          </a:p>
          <a:p>
            <a:r>
              <a:rPr lang="es-MX" sz="950" dirty="0"/>
              <a:t>10. De lo contrario:</a:t>
            </a:r>
          </a:p>
          <a:p>
            <a:r>
              <a:rPr lang="es-MX" sz="950" dirty="0"/>
              <a:t>	fraccion=fraccion2-fraccion1.</a:t>
            </a:r>
          </a:p>
          <a:p>
            <a:r>
              <a:rPr lang="es-MX" sz="950" dirty="0"/>
              <a:t>11. Fin Si.</a:t>
            </a:r>
          </a:p>
          <a:p>
            <a:r>
              <a:rPr lang="es-MX" sz="950" dirty="0"/>
              <a:t>12. fraccion=fraccion*100</a:t>
            </a:r>
          </a:p>
          <a:p>
            <a:r>
              <a:rPr lang="es-MX" sz="950" dirty="0"/>
              <a:t>13. Mostrar a pantalla estadia y fracccion.</a:t>
            </a:r>
          </a:p>
          <a:p>
            <a:r>
              <a:rPr lang="es-MX" sz="950" dirty="0"/>
              <a:t>14. Si estadia es menor igual a 1.</a:t>
            </a:r>
          </a:p>
          <a:p>
            <a:r>
              <a:rPr lang="es-MX" sz="950" dirty="0"/>
              <a:t>	pago=1000 bolivares.</a:t>
            </a:r>
          </a:p>
          <a:p>
            <a:r>
              <a:rPr lang="es-MX" sz="950" dirty="0"/>
              <a:t>	mostrar a pantalla el pago.</a:t>
            </a:r>
          </a:p>
          <a:p>
            <a:r>
              <a:rPr lang="es-MX" sz="950" dirty="0"/>
              <a:t>15. De lo contario:</a:t>
            </a:r>
          </a:p>
          <a:p>
            <a:r>
              <a:rPr lang="es-MX" sz="950" dirty="0"/>
              <a:t>	raccion=(fraccion*600)/60</a:t>
            </a:r>
          </a:p>
          <a:p>
            <a:r>
              <a:rPr lang="es-MX" sz="950" dirty="0"/>
              <a:t>    	pago=1000+(600*(estadia))</a:t>
            </a:r>
          </a:p>
          <a:p>
            <a:r>
              <a:rPr lang="es-MX" sz="950" dirty="0"/>
              <a:t>    	pago=pago+fraccion</a:t>
            </a:r>
          </a:p>
          <a:p>
            <a:r>
              <a:rPr lang="es-MX" sz="950" dirty="0"/>
              <a:t>	mostrar pago.</a:t>
            </a:r>
          </a:p>
          <a:p>
            <a:r>
              <a:rPr lang="es-MX" sz="950" dirty="0"/>
              <a:t>16. Fin Si.</a:t>
            </a:r>
          </a:p>
          <a:p>
            <a:r>
              <a:rPr lang="es-MX" sz="950" dirty="0"/>
              <a:t>17. Fin.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5D802D-D0B2-4348-81A9-6351716AA3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46" b="15724"/>
          <a:stretch/>
        </p:blipFill>
        <p:spPr>
          <a:xfrm>
            <a:off x="7249058" y="2339350"/>
            <a:ext cx="4676242" cy="43319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1F682-7DED-40B9-8A6B-5C70F6D51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021" b="85573"/>
          <a:stretch/>
        </p:blipFill>
        <p:spPr>
          <a:xfrm>
            <a:off x="8636000" y="3429000"/>
            <a:ext cx="3289300" cy="988927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CD54F56-A862-424E-914E-835D9AC5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73898"/>
              </p:ext>
            </p:extLst>
          </p:nvPr>
        </p:nvGraphicFramePr>
        <p:xfrm>
          <a:off x="266701" y="1968510"/>
          <a:ext cx="1165860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4399">
                  <a:extLst>
                    <a:ext uri="{9D8B030D-6E8A-4147-A177-3AD203B41FA5}">
                      <a16:colId xmlns:a16="http://schemas.microsoft.com/office/drawing/2014/main" val="3500566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80093094"/>
                    </a:ext>
                  </a:extLst>
                </a:gridCol>
                <a:gridCol w="4699002">
                  <a:extLst>
                    <a:ext uri="{9D8B030D-6E8A-4147-A177-3AD203B41FA5}">
                      <a16:colId xmlns:a16="http://schemas.microsoft.com/office/drawing/2014/main" val="27245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20307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68E551AA-5A45-4C8E-89BF-4A01325DCDB7}"/>
              </a:ext>
            </a:extLst>
          </p:cNvPr>
          <p:cNvSpPr/>
          <p:nvPr/>
        </p:nvSpPr>
        <p:spPr>
          <a:xfrm>
            <a:off x="266699" y="279400"/>
            <a:ext cx="11658601" cy="15367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Ejercicio No.10</a:t>
            </a:r>
          </a:p>
          <a:p>
            <a:pPr algn="ctr"/>
            <a:r>
              <a:rPr lang="es-ES" sz="1600" spc="90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R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15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-15" dirty="0">
                <a:latin typeface="Arial"/>
                <a:cs typeface="Arial"/>
              </a:rPr>
              <a:t>i</a:t>
            </a:r>
            <a:r>
              <a:rPr lang="es-ES" sz="1600" dirty="0">
                <a:latin typeface="Arial"/>
                <a:cs typeface="Arial"/>
              </a:rPr>
              <a:t>zar un 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-4" dirty="0">
                <a:latin typeface="Arial"/>
                <a:cs typeface="Arial"/>
              </a:rPr>
              <a:t>go</a:t>
            </a:r>
            <a:r>
              <a:rPr lang="es-ES" sz="1600" spc="14" dirty="0">
                <a:latin typeface="Arial"/>
                <a:cs typeface="Arial"/>
              </a:rPr>
              <a:t>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0" dirty="0">
                <a:latin typeface="Arial"/>
                <a:cs typeface="Arial"/>
              </a:rPr>
              <a:t>o </a:t>
            </a:r>
            <a:r>
              <a:rPr lang="es-ES" sz="1600" spc="83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q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253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14" dirty="0">
                <a:latin typeface="Arial"/>
                <a:cs typeface="Arial"/>
              </a:rPr>
              <a:t>a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0" dirty="0">
                <a:latin typeface="Arial"/>
                <a:cs typeface="Arial"/>
              </a:rPr>
              <a:t>e </a:t>
            </a:r>
            <a:r>
              <a:rPr lang="es-ES" sz="1600" spc="69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230" dirty="0">
                <a:latin typeface="Arial"/>
                <a:cs typeface="Arial"/>
              </a:rPr>
              <a:t> 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to </a:t>
            </a:r>
            <a:r>
              <a:rPr lang="es-ES" sz="1600" spc="21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218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pag</a:t>
            </a:r>
            <a:r>
              <a:rPr lang="es-ES" sz="1600" spc="14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r </a:t>
            </a:r>
            <a:r>
              <a:rPr lang="es-ES" sz="1600" spc="19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po</a:t>
            </a:r>
            <a:r>
              <a:rPr lang="es-ES" sz="1600" spc="0" dirty="0">
                <a:latin typeface="Arial"/>
                <a:cs typeface="Arial"/>
              </a:rPr>
              <a:t>r</a:t>
            </a:r>
            <a:r>
              <a:rPr lang="es-ES" sz="1600" spc="246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225" dirty="0">
                <a:latin typeface="Arial"/>
                <a:cs typeface="Arial"/>
              </a:rPr>
              <a:t> 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14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v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cio </a:t>
            </a:r>
            <a:r>
              <a:rPr lang="es-ES" sz="1600" spc="72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253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19" dirty="0">
                <a:latin typeface="Arial"/>
                <a:cs typeface="Arial"/>
              </a:rPr>
              <a:t>o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, </a:t>
            </a:r>
            <a:r>
              <a:rPr lang="es-ES" sz="1600" spc="191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14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4" dirty="0">
                <a:latin typeface="Arial"/>
                <a:cs typeface="Arial"/>
              </a:rPr>
              <a:t>i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o </a:t>
            </a:r>
            <a:r>
              <a:rPr lang="es-ES" sz="1600" spc="81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n</a:t>
            </a:r>
            <a:r>
              <a:rPr lang="es-ES" sz="1600" spc="223" dirty="0">
                <a:latin typeface="Arial"/>
                <a:cs typeface="Arial"/>
              </a:rPr>
              <a:t> </a:t>
            </a:r>
            <a:r>
              <a:rPr lang="es-ES" sz="1600" spc="25" dirty="0">
                <a:latin typeface="Arial"/>
                <a:cs typeface="Arial"/>
              </a:rPr>
              <a:t>c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0" dirty="0">
                <a:latin typeface="Arial"/>
                <a:cs typeface="Arial"/>
              </a:rPr>
              <a:t>a </a:t>
            </a:r>
            <a:r>
              <a:rPr lang="es-ES" sz="1600" spc="48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q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248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po</a:t>
            </a:r>
            <a:r>
              <a:rPr lang="es-ES" sz="1600" spc="0" dirty="0">
                <a:latin typeface="Arial"/>
                <a:cs typeface="Arial"/>
              </a:rPr>
              <a:t>r </a:t>
            </a:r>
            <a:r>
              <a:rPr lang="es-ES" sz="1600" spc="-4" dirty="0">
                <a:latin typeface="Arial"/>
                <a:cs typeface="Arial"/>
              </a:rPr>
              <a:t>p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70" dirty="0">
                <a:latin typeface="Arial"/>
                <a:cs typeface="Arial"/>
              </a:rPr>
              <a:t> </a:t>
            </a:r>
            <a:r>
              <a:rPr lang="es-ES" sz="1600" spc="-29" dirty="0">
                <a:latin typeface="Arial"/>
                <a:cs typeface="Arial"/>
              </a:rPr>
              <a:t>h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33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25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19" dirty="0">
                <a:latin typeface="Arial"/>
                <a:cs typeface="Arial"/>
              </a:rPr>
              <a:t>t</a:t>
            </a:r>
            <a:r>
              <a:rPr lang="es-ES" sz="1600" spc="-4" dirty="0">
                <a:latin typeface="Arial"/>
                <a:cs typeface="Arial"/>
              </a:rPr>
              <a:t>ad</a:t>
            </a:r>
            <a:r>
              <a:rPr lang="es-ES" sz="1600" spc="0" dirty="0">
                <a:latin typeface="Arial"/>
                <a:cs typeface="Arial"/>
              </a:rPr>
              <a:t>ía</a:t>
            </a:r>
            <a:r>
              <a:rPr lang="es-ES" sz="1600" spc="169" dirty="0">
                <a:latin typeface="Arial"/>
                <a:cs typeface="Arial"/>
              </a:rPr>
              <a:t> 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99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t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58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0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14" dirty="0">
                <a:latin typeface="Arial"/>
                <a:cs typeface="Arial"/>
              </a:rPr>
              <a:t>a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19" dirty="0">
                <a:latin typeface="Arial"/>
                <a:cs typeface="Arial"/>
              </a:rPr>
              <a:t>f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41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00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100</a:t>
            </a:r>
            <a:r>
              <a:rPr lang="es-ES" sz="1600" spc="0" dirty="0">
                <a:latin typeface="Arial"/>
                <a:cs typeface="Arial"/>
              </a:rPr>
              <a:t>0</a:t>
            </a:r>
            <a:r>
              <a:rPr lang="es-ES" sz="1600" spc="136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bo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19" dirty="0">
                <a:latin typeface="Arial"/>
                <a:cs typeface="Arial"/>
              </a:rPr>
              <a:t>í</a:t>
            </a:r>
            <a:r>
              <a:rPr lang="es-ES" sz="1600" spc="-25" dirty="0">
                <a:latin typeface="Arial"/>
                <a:cs typeface="Arial"/>
              </a:rPr>
              <a:t>v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81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y</a:t>
            </a:r>
            <a:r>
              <a:rPr lang="es-ES" sz="1600" spc="79" dirty="0">
                <a:latin typeface="Arial"/>
                <a:cs typeface="Arial"/>
              </a:rPr>
              <a:t> 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14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87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r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19" dirty="0">
                <a:latin typeface="Arial"/>
                <a:cs typeface="Arial"/>
              </a:rPr>
              <a:t>a</a:t>
            </a:r>
            <a:r>
              <a:rPr lang="es-ES" sz="1600" spc="-4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82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t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n</a:t>
            </a:r>
            <a:r>
              <a:rPr lang="es-ES" sz="1600" spc="169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n</a:t>
            </a:r>
            <a:r>
              <a:rPr lang="es-ES" sz="1600" spc="7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to</a:t>
            </a:r>
            <a:r>
              <a:rPr lang="es-ES" sz="1600" spc="160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00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60</a:t>
            </a:r>
            <a:r>
              <a:rPr lang="es-ES" sz="1600" spc="0" dirty="0">
                <a:latin typeface="Arial"/>
                <a:cs typeface="Arial"/>
              </a:rPr>
              <a:t>0</a:t>
            </a:r>
            <a:r>
              <a:rPr lang="es-ES" sz="1600" spc="130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b</a:t>
            </a:r>
            <a:r>
              <a:rPr lang="es-ES" sz="1600" spc="15" dirty="0">
                <a:latin typeface="Arial"/>
                <a:cs typeface="Arial"/>
              </a:rPr>
              <a:t>o</a:t>
            </a:r>
            <a:r>
              <a:rPr lang="es-ES" sz="1600" spc="-20" dirty="0">
                <a:latin typeface="Arial"/>
                <a:cs typeface="Arial"/>
              </a:rPr>
              <a:t>l</a:t>
            </a:r>
            <a:r>
              <a:rPr lang="es-ES" sz="1600" spc="20" dirty="0">
                <a:latin typeface="Arial"/>
                <a:cs typeface="Arial"/>
              </a:rPr>
              <a:t>í</a:t>
            </a:r>
            <a:r>
              <a:rPr lang="es-ES" sz="1600" spc="0" dirty="0">
                <a:latin typeface="Arial"/>
                <a:cs typeface="Arial"/>
              </a:rPr>
              <a:t>v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15" dirty="0">
                <a:latin typeface="Arial"/>
                <a:cs typeface="Arial"/>
              </a:rPr>
              <a:t>re</a:t>
            </a:r>
            <a:r>
              <a:rPr lang="es-ES" sz="1600" spc="0" dirty="0">
                <a:latin typeface="Arial"/>
                <a:cs typeface="Arial"/>
              </a:rPr>
              <a:t>s </a:t>
            </a:r>
            <a:r>
              <a:rPr lang="es-ES" sz="1600" spc="9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74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83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0" dirty="0">
                <a:latin typeface="Arial"/>
                <a:cs typeface="Arial"/>
              </a:rPr>
              <a:t>o</a:t>
            </a:r>
            <a:r>
              <a:rPr lang="es-ES" sz="1600" spc="186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da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o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:</a:t>
            </a:r>
            <a:r>
              <a:rPr lang="es-ES" sz="1600" spc="213" dirty="0">
                <a:latin typeface="Arial"/>
                <a:cs typeface="Arial"/>
              </a:rPr>
              <a:t> </a:t>
            </a:r>
            <a:r>
              <a:rPr lang="es-ES" sz="1600" spc="-29" dirty="0">
                <a:latin typeface="Arial"/>
                <a:cs typeface="Arial"/>
              </a:rPr>
              <a:t>h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82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78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4" dirty="0">
                <a:latin typeface="Arial"/>
                <a:cs typeface="Arial"/>
              </a:rPr>
              <a:t>ada</a:t>
            </a:r>
            <a:r>
              <a:rPr lang="es-ES" sz="1600" spc="0" dirty="0">
                <a:latin typeface="Arial"/>
                <a:cs typeface="Arial"/>
              </a:rPr>
              <a:t>,</a:t>
            </a:r>
            <a:r>
              <a:rPr lang="es-ES" sz="1600" spc="247" dirty="0">
                <a:latin typeface="Arial"/>
                <a:cs typeface="Arial"/>
              </a:rPr>
              <a:t> </a:t>
            </a:r>
            <a:r>
              <a:rPr lang="es-ES" sz="1600" spc="-29" dirty="0">
                <a:latin typeface="Arial"/>
                <a:cs typeface="Arial"/>
              </a:rPr>
              <a:t>h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82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73" dirty="0">
                <a:latin typeface="Arial"/>
                <a:cs typeface="Arial"/>
              </a:rPr>
              <a:t> 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19" dirty="0">
                <a:latin typeface="Arial"/>
                <a:cs typeface="Arial"/>
              </a:rPr>
              <a:t>a</a:t>
            </a:r>
            <a:r>
              <a:rPr lang="es-ES" sz="1600" spc="-19" dirty="0">
                <a:latin typeface="Arial"/>
                <a:cs typeface="Arial"/>
              </a:rPr>
              <a:t>li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237" dirty="0">
                <a:latin typeface="Arial"/>
                <a:cs typeface="Arial"/>
              </a:rPr>
              <a:t> </a:t>
            </a:r>
            <a:r>
              <a:rPr lang="es-ES" sz="1600" spc="-9" dirty="0">
                <a:latin typeface="Arial"/>
                <a:cs typeface="Arial"/>
              </a:rPr>
              <a:t>(</a:t>
            </a:r>
            <a:r>
              <a:rPr lang="es-ES" sz="1600" spc="19" dirty="0">
                <a:latin typeface="Arial"/>
                <a:cs typeface="Arial"/>
              </a:rPr>
              <a:t>f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29" dirty="0">
                <a:latin typeface="Arial"/>
                <a:cs typeface="Arial"/>
              </a:rPr>
              <a:t>r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4" dirty="0">
                <a:latin typeface="Arial"/>
                <a:cs typeface="Arial"/>
              </a:rPr>
              <a:t>at</a:t>
            </a:r>
            <a:r>
              <a:rPr lang="es-ES" sz="1600" spc="0" dirty="0">
                <a:latin typeface="Arial"/>
                <a:cs typeface="Arial"/>
              </a:rPr>
              <a:t>o</a:t>
            </a:r>
            <a:r>
              <a:rPr lang="es-ES" sz="1600" spc="198" dirty="0">
                <a:latin typeface="Arial"/>
                <a:cs typeface="Arial"/>
              </a:rPr>
              <a:t> 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9" dirty="0">
                <a:latin typeface="Arial"/>
                <a:cs typeface="Arial"/>
              </a:rPr>
              <a:t>r)</a:t>
            </a:r>
            <a:r>
              <a:rPr lang="es-ES" sz="1600" spc="0" dirty="0">
                <a:latin typeface="Arial"/>
                <a:cs typeface="Arial"/>
              </a:rPr>
              <a:t>,</a:t>
            </a:r>
            <a:r>
              <a:rPr lang="es-ES" sz="1600" spc="244" dirty="0">
                <a:latin typeface="Arial"/>
                <a:cs typeface="Arial"/>
              </a:rPr>
              <a:t> </a:t>
            </a:r>
            <a:r>
              <a:rPr lang="es-ES" sz="1600" spc="4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n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4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ad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220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203" dirty="0">
                <a:latin typeface="Arial"/>
                <a:cs typeface="Arial"/>
              </a:rPr>
              <a:t> </a:t>
            </a:r>
            <a:r>
              <a:rPr lang="es-ES" sz="1600" spc="-29" dirty="0">
                <a:latin typeface="Arial"/>
                <a:cs typeface="Arial"/>
              </a:rPr>
              <a:t>h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207" dirty="0">
                <a:latin typeface="Arial"/>
                <a:cs typeface="Arial"/>
              </a:rPr>
              <a:t> 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48" dirty="0">
                <a:latin typeface="Arial"/>
                <a:cs typeface="Arial"/>
              </a:rPr>
              <a:t> </a:t>
            </a:r>
            <a:r>
              <a:rPr lang="es-ES" sz="1600" spc="0">
                <a:latin typeface="Arial"/>
                <a:cs typeface="Arial"/>
              </a:rPr>
              <a:t>c</a:t>
            </a:r>
            <a:r>
              <a:rPr lang="es-ES" sz="1600" spc="19">
                <a:latin typeface="Arial"/>
                <a:cs typeface="Arial"/>
              </a:rPr>
              <a:t>o</a:t>
            </a:r>
            <a:r>
              <a:rPr lang="es-ES" sz="1600" spc="-29">
                <a:latin typeface="Arial"/>
                <a:cs typeface="Arial"/>
              </a:rPr>
              <a:t>n</a:t>
            </a:r>
            <a:r>
              <a:rPr lang="es-ES" sz="1600" spc="-4">
                <a:latin typeface="Arial"/>
                <a:cs typeface="Arial"/>
              </a:rPr>
              <a:t>tab</a:t>
            </a:r>
            <a:r>
              <a:rPr lang="es-ES" sz="1600" spc="0">
                <a:latin typeface="Arial"/>
                <a:cs typeface="Arial"/>
              </a:rPr>
              <a:t>i</a:t>
            </a:r>
            <a:r>
              <a:rPr lang="es-ES" sz="1600" spc="4">
                <a:latin typeface="Arial"/>
                <a:cs typeface="Arial"/>
              </a:rPr>
              <a:t>l</a:t>
            </a:r>
            <a:r>
              <a:rPr lang="es-ES" sz="1600" spc="-19">
                <a:latin typeface="Arial"/>
                <a:cs typeface="Arial"/>
              </a:rPr>
              <a:t>i</a:t>
            </a:r>
            <a:r>
              <a:rPr lang="es-ES" sz="1600" spc="0">
                <a:latin typeface="Arial"/>
                <a:cs typeface="Arial"/>
              </a:rPr>
              <a:t>za </a:t>
            </a:r>
            <a:r>
              <a:rPr lang="es-ES" sz="1600" spc="19">
                <a:latin typeface="Arial"/>
                <a:cs typeface="Arial"/>
              </a:rPr>
              <a:t> </a:t>
            </a:r>
            <a:r>
              <a:rPr lang="es-ES" sz="1600" spc="-25">
                <a:latin typeface="Arial"/>
                <a:cs typeface="Arial"/>
              </a:rPr>
              <a:t>c</a:t>
            </a:r>
            <a:r>
              <a:rPr lang="es-ES" sz="1600" spc="-4">
                <a:latin typeface="Arial"/>
                <a:cs typeface="Arial"/>
              </a:rPr>
              <a:t>o</a:t>
            </a:r>
            <a:r>
              <a:rPr lang="es-ES" sz="1600" spc="0">
                <a:latin typeface="Arial"/>
                <a:cs typeface="Arial"/>
              </a:rPr>
              <a:t>mo </a:t>
            </a:r>
            <a:r>
              <a:rPr lang="es-ES" sz="1600" spc="-29" dirty="0">
                <a:latin typeface="Arial"/>
                <a:cs typeface="Arial"/>
              </a:rPr>
              <a:t>h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63" dirty="0">
                <a:latin typeface="Arial"/>
                <a:cs typeface="Arial"/>
              </a:rPr>
              <a:t> </a:t>
            </a:r>
            <a:r>
              <a:rPr lang="es-ES" sz="1600" spc="20" dirty="0">
                <a:latin typeface="Arial"/>
                <a:cs typeface="Arial"/>
              </a:rPr>
              <a:t>t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20" dirty="0">
                <a:latin typeface="Arial"/>
                <a:cs typeface="Arial"/>
              </a:rPr>
              <a:t>ta</a:t>
            </a:r>
            <a:r>
              <a:rPr lang="es-ES" sz="1600" spc="-20" dirty="0">
                <a:latin typeface="Arial"/>
                <a:cs typeface="Arial"/>
              </a:rPr>
              <a:t>l.</a:t>
            </a:r>
            <a:endParaRPr lang="es-E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77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554433-160A-425B-86B7-ED490419E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57" t="28563" r="33572" b="22103"/>
          <a:stretch/>
        </p:blipFill>
        <p:spPr>
          <a:xfrm>
            <a:off x="232228" y="1980364"/>
            <a:ext cx="5633859" cy="4659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E08AB81-E92F-4132-BD9E-BF7D95BE04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119" b="57464"/>
          <a:stretch/>
        </p:blipFill>
        <p:spPr>
          <a:xfrm>
            <a:off x="5950859" y="1980364"/>
            <a:ext cx="5953168" cy="46595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785F86-FC44-45D3-8493-763EB9B3E1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452" b="85414"/>
          <a:stretch/>
        </p:blipFill>
        <p:spPr>
          <a:xfrm>
            <a:off x="9042397" y="4877636"/>
            <a:ext cx="2946402" cy="128401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DC5155C-4C43-40EC-815D-BCDBCF601DA3}"/>
              </a:ext>
            </a:extLst>
          </p:cNvPr>
          <p:cNvSpPr/>
          <p:nvPr/>
        </p:nvSpPr>
        <p:spPr>
          <a:xfrm>
            <a:off x="114959" y="486576"/>
            <a:ext cx="11671796" cy="9434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cs typeface="Arial"/>
              </a:rPr>
              <a:t>E</a:t>
            </a:r>
            <a:r>
              <a:rPr lang="es-ES" sz="1600" b="1" spc="-9" dirty="0">
                <a:cs typeface="Arial"/>
              </a:rPr>
              <a:t>j</a:t>
            </a:r>
            <a:r>
              <a:rPr lang="es-ES" sz="1600" b="1" spc="4" dirty="0">
                <a:cs typeface="Arial"/>
              </a:rPr>
              <a:t>erc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0" dirty="0">
                <a:cs typeface="Arial"/>
              </a:rPr>
              <a:t>o</a:t>
            </a:r>
            <a:r>
              <a:rPr lang="es-ES" sz="1600" b="1" spc="34" dirty="0">
                <a:cs typeface="Arial"/>
              </a:rPr>
              <a:t> </a:t>
            </a:r>
            <a:r>
              <a:rPr lang="es-ES" sz="1600" b="1" spc="4" dirty="0">
                <a:cs typeface="Arial"/>
              </a:rPr>
              <a:t>N</a:t>
            </a:r>
            <a:r>
              <a:rPr lang="es-ES" sz="1600" b="1" spc="-9" dirty="0">
                <a:cs typeface="Arial"/>
              </a:rPr>
              <a:t>o</a:t>
            </a:r>
            <a:r>
              <a:rPr lang="es-ES" sz="1600" b="1" dirty="0">
                <a:cs typeface="Arial"/>
              </a:rPr>
              <a:t> 1.</a:t>
            </a:r>
            <a:endParaRPr lang="es-ES" sz="1600" dirty="0">
              <a:cs typeface="Arial"/>
            </a:endParaRPr>
          </a:p>
          <a:p>
            <a:pPr marL="67056" marR="58925" algn="ctr">
              <a:lnSpc>
                <a:spcPct val="98987"/>
              </a:lnSpc>
              <a:spcBef>
                <a:spcPts val="1361"/>
              </a:spcBef>
            </a:pPr>
            <a:r>
              <a:rPr lang="es-ES" sz="1600" spc="0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dirty="0">
                <a:cs typeface="Arial"/>
              </a:rPr>
              <a:t>ar</a:t>
            </a:r>
            <a:r>
              <a:rPr lang="es-ES" sz="1600" spc="25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125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go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9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227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5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214" dirty="0">
                <a:cs typeface="Arial"/>
              </a:rPr>
              <a:t> </a:t>
            </a:r>
            <a:r>
              <a:rPr lang="es-ES" sz="1600" spc="4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ee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153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3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98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d</a:t>
            </a:r>
            <a:r>
              <a:rPr lang="es-ES" sz="1600" spc="4" dirty="0">
                <a:cs typeface="Arial"/>
              </a:rPr>
              <a:t>i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ti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19" dirty="0">
                <a:cs typeface="Arial"/>
              </a:rPr>
              <a:t>t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22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4" dirty="0">
                <a:cs typeface="Arial"/>
              </a:rPr>
              <a:t>ter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253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4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73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3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3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9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53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 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25" dirty="0">
                <a:cs typeface="Arial"/>
              </a:rPr>
              <a:t>y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91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-20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25" dirty="0">
                <a:cs typeface="Arial"/>
              </a:rPr>
              <a:t>c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4" dirty="0">
                <a:cs typeface="Arial"/>
              </a:rPr>
              <a:t>b</a:t>
            </a:r>
            <a:r>
              <a:rPr lang="es-ES" sz="1600" spc="4" dirty="0">
                <a:cs typeface="Arial"/>
              </a:rPr>
              <a:t>i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.</a:t>
            </a:r>
            <a:endParaRPr lang="es-ES" sz="1600" dirty="0">
              <a:cs typeface="Arial"/>
            </a:endParaRPr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0C96FE5D-97D3-44EB-9ADD-074F678E8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41155"/>
              </p:ext>
            </p:extLst>
          </p:nvPr>
        </p:nvGraphicFramePr>
        <p:xfrm>
          <a:off x="114959" y="1613458"/>
          <a:ext cx="11671797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6549">
                  <a:extLst>
                    <a:ext uri="{9D8B030D-6E8A-4147-A177-3AD203B41FA5}">
                      <a16:colId xmlns:a16="http://schemas.microsoft.com/office/drawing/2014/main" val="1811790665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3209977011"/>
                    </a:ext>
                  </a:extLst>
                </a:gridCol>
                <a:gridCol w="5878325">
                  <a:extLst>
                    <a:ext uri="{9D8B030D-6E8A-4147-A177-3AD203B41FA5}">
                      <a16:colId xmlns:a16="http://schemas.microsoft.com/office/drawing/2014/main" val="320268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2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8192A6-F7E4-4BE2-A7A0-3B748A006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08" t="32427" r="32846" b="29631"/>
          <a:stretch/>
        </p:blipFill>
        <p:spPr>
          <a:xfrm>
            <a:off x="309489" y="2166425"/>
            <a:ext cx="6161649" cy="4605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118E2B-B35A-41F4-A46C-2FDADBB88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92" b="27784"/>
          <a:stretch/>
        </p:blipFill>
        <p:spPr>
          <a:xfrm>
            <a:off x="6471138" y="2166425"/>
            <a:ext cx="5584874" cy="4605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59A2A73-A49A-424B-8F10-538C4F589D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3333" b="81349"/>
          <a:stretch/>
        </p:blipFill>
        <p:spPr>
          <a:xfrm>
            <a:off x="9383151" y="4714350"/>
            <a:ext cx="2032000" cy="1278487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006A7C8-6145-4C2B-93C4-D8B4DC5C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563059"/>
              </p:ext>
            </p:extLst>
          </p:nvPr>
        </p:nvGraphicFramePr>
        <p:xfrm>
          <a:off x="309489" y="1795585"/>
          <a:ext cx="1174652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8289">
                  <a:extLst>
                    <a:ext uri="{9D8B030D-6E8A-4147-A177-3AD203B41FA5}">
                      <a16:colId xmlns:a16="http://schemas.microsoft.com/office/drawing/2014/main" val="410928214"/>
                    </a:ext>
                  </a:extLst>
                </a:gridCol>
                <a:gridCol w="3924887">
                  <a:extLst>
                    <a:ext uri="{9D8B030D-6E8A-4147-A177-3AD203B41FA5}">
                      <a16:colId xmlns:a16="http://schemas.microsoft.com/office/drawing/2014/main" val="3815242509"/>
                    </a:ext>
                  </a:extLst>
                </a:gridCol>
                <a:gridCol w="5683345">
                  <a:extLst>
                    <a:ext uri="{9D8B030D-6E8A-4147-A177-3AD203B41FA5}">
                      <a16:colId xmlns:a16="http://schemas.microsoft.com/office/drawing/2014/main" val="381269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50746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CA567C46-0BDB-4746-9854-9A9270CF4710}"/>
              </a:ext>
            </a:extLst>
          </p:cNvPr>
          <p:cNvSpPr/>
          <p:nvPr/>
        </p:nvSpPr>
        <p:spPr>
          <a:xfrm>
            <a:off x="309489" y="203200"/>
            <a:ext cx="11746520" cy="14145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cs typeface="Arial"/>
              </a:rPr>
              <a:t>E</a:t>
            </a:r>
            <a:r>
              <a:rPr lang="es-ES" sz="1600" b="1" spc="-9" dirty="0">
                <a:cs typeface="Arial"/>
              </a:rPr>
              <a:t>j</a:t>
            </a:r>
            <a:r>
              <a:rPr lang="es-ES" sz="1600" b="1" spc="4" dirty="0">
                <a:cs typeface="Arial"/>
              </a:rPr>
              <a:t>erc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0" dirty="0">
                <a:cs typeface="Arial"/>
              </a:rPr>
              <a:t>o</a:t>
            </a:r>
            <a:r>
              <a:rPr lang="es-ES" sz="1600" b="1" spc="34" dirty="0">
                <a:cs typeface="Arial"/>
              </a:rPr>
              <a:t> </a:t>
            </a:r>
            <a:r>
              <a:rPr lang="es-ES" sz="1600" b="1" spc="4" dirty="0">
                <a:cs typeface="Arial"/>
              </a:rPr>
              <a:t>N</a:t>
            </a:r>
            <a:r>
              <a:rPr lang="es-ES" sz="1600" b="1" spc="-9" dirty="0">
                <a:cs typeface="Arial"/>
              </a:rPr>
              <a:t>o</a:t>
            </a:r>
            <a:r>
              <a:rPr lang="es-ES" sz="1600" b="1" dirty="0">
                <a:cs typeface="Arial"/>
              </a:rPr>
              <a:t>.2</a:t>
            </a:r>
            <a:endParaRPr lang="es-ES" sz="1600" dirty="0">
              <a:cs typeface="Arial"/>
            </a:endParaRPr>
          </a:p>
          <a:p>
            <a:pPr marL="67056" marR="27225" indent="222808" algn="just">
              <a:lnSpc>
                <a:spcPct val="98316"/>
              </a:lnSpc>
              <a:spcBef>
                <a:spcPts val="1361"/>
              </a:spcBef>
            </a:pPr>
            <a:r>
              <a:rPr lang="es-ES" sz="1600" spc="4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-19" dirty="0">
                <a:cs typeface="Arial"/>
              </a:rPr>
              <a:t>ll</a:t>
            </a:r>
            <a:r>
              <a:rPr lang="es-ES" sz="1600" dirty="0">
                <a:cs typeface="Arial"/>
              </a:rPr>
              <a:t>ar</a:t>
            </a:r>
            <a:r>
              <a:rPr lang="es-ES" sz="1600" spc="181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25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go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5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116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5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61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00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 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ce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74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0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32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4" dirty="0">
                <a:cs typeface="Arial"/>
              </a:rPr>
              <a:t>i</a:t>
            </a:r>
            <a:r>
              <a:rPr lang="es-ES" sz="1600" spc="-4" dirty="0">
                <a:cs typeface="Arial"/>
              </a:rPr>
              <a:t>ab</a:t>
            </a:r>
            <a:r>
              <a:rPr lang="es-ES" sz="1600" spc="4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08" dirty="0">
                <a:cs typeface="Arial"/>
              </a:rPr>
              <a:t> </a:t>
            </a:r>
            <a:r>
              <a:rPr lang="es-ES" sz="1600" spc="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49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B</a:t>
            </a:r>
            <a:r>
              <a:rPr lang="es-ES" sz="1600" spc="5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 C 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19" dirty="0">
                <a:cs typeface="Arial"/>
              </a:rPr>
              <a:t>t</a:t>
            </a:r>
            <a:r>
              <a:rPr lang="es-ES" sz="1600" spc="0" dirty="0">
                <a:cs typeface="Arial"/>
              </a:rPr>
              <a:t>i</a:t>
            </a:r>
            <a:r>
              <a:rPr lang="es-ES" sz="1600" spc="-19" dirty="0">
                <a:cs typeface="Arial"/>
              </a:rPr>
              <a:t>v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. </a:t>
            </a:r>
            <a:r>
              <a:rPr lang="es-ES" sz="1600" spc="77" dirty="0">
                <a:cs typeface="Arial"/>
              </a:rPr>
              <a:t> </a:t>
            </a:r>
            <a:r>
              <a:rPr lang="es-ES" sz="1600" spc="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0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g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9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23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deb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59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p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196" dirty="0">
                <a:cs typeface="Arial"/>
              </a:rPr>
              <a:t> </a:t>
            </a:r>
            <a:r>
              <a:rPr lang="es-ES" sz="1600" spc="25" dirty="0">
                <a:cs typeface="Arial"/>
              </a:rPr>
              <a:t>c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42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04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55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25" dirty="0">
                <a:cs typeface="Arial"/>
              </a:rPr>
              <a:t>y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189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99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42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04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07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.</a:t>
            </a:r>
            <a:r>
              <a:rPr lang="es-ES" sz="1600" spc="197" dirty="0">
                <a:cs typeface="Arial"/>
              </a:rPr>
              <a:t> </a:t>
            </a:r>
            <a:r>
              <a:rPr lang="es-ES" sz="1600" spc="4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229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-4" dirty="0">
                <a:cs typeface="Arial"/>
              </a:rPr>
              <a:t>n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a</a:t>
            </a:r>
            <a:r>
              <a:rPr lang="es-ES" sz="1600" spc="-4" dirty="0">
                <a:cs typeface="Arial"/>
              </a:rPr>
              <a:t>ta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222" dirty="0">
                <a:cs typeface="Arial"/>
              </a:rPr>
              <a:t> </a:t>
            </a:r>
            <a:r>
              <a:rPr lang="es-ES" sz="1600" spc="15" dirty="0">
                <a:cs typeface="Arial"/>
              </a:rPr>
              <a:t>q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42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6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30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i</a:t>
            </a:r>
            <a:r>
              <a:rPr lang="es-ES" sz="1600" spc="-25" dirty="0">
                <a:cs typeface="Arial"/>
              </a:rPr>
              <a:t>n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9" dirty="0">
                <a:cs typeface="Arial"/>
              </a:rPr>
              <a:t>d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25" dirty="0">
                <a:cs typeface="Arial"/>
              </a:rPr>
              <a:t>c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-4" dirty="0">
                <a:cs typeface="Arial"/>
              </a:rPr>
              <a:t>do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7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po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78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37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ad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4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8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3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i</a:t>
            </a:r>
            <a:r>
              <a:rPr lang="es-ES" sz="1600" spc="-19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ti</a:t>
            </a:r>
            <a:r>
              <a:rPr lang="es-ES" sz="1600" spc="-4" dirty="0">
                <a:cs typeface="Arial"/>
              </a:rPr>
              <a:t>nto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.</a:t>
            </a:r>
            <a:r>
              <a:rPr lang="es-ES" sz="1600" spc="157" dirty="0">
                <a:cs typeface="Arial"/>
              </a:rPr>
              <a:t> </a:t>
            </a:r>
            <a:r>
              <a:rPr lang="es-ES" sz="1600" spc="9" dirty="0">
                <a:cs typeface="Arial"/>
              </a:rPr>
              <a:t>P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t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7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30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en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25" dirty="0">
                <a:cs typeface="Arial"/>
              </a:rPr>
              <a:t>j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3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5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88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0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5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60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54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de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4" dirty="0">
                <a:cs typeface="Arial"/>
              </a:rPr>
              <a:t>t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00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52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i</a:t>
            </a:r>
            <a:r>
              <a:rPr lang="es-ES" sz="1600" spc="-25" dirty="0">
                <a:cs typeface="Arial"/>
              </a:rPr>
              <a:t>n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9" dirty="0">
                <a:cs typeface="Arial"/>
              </a:rPr>
              <a:t>d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cc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ó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14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9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05" dirty="0">
                <a:cs typeface="Arial"/>
              </a:rPr>
              <a:t> </a:t>
            </a:r>
            <a:r>
              <a:rPr lang="es-ES" sz="1600" spc="-20" dirty="0">
                <a:cs typeface="Arial"/>
              </a:rPr>
              <a:t>i</a:t>
            </a:r>
            <a:r>
              <a:rPr lang="es-ES" sz="1600" spc="20" dirty="0">
                <a:cs typeface="Arial"/>
              </a:rPr>
              <a:t>g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20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20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.</a:t>
            </a: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9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B290D7-86C6-441D-8679-A5B31DC0D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08" t="30555" r="37346" b="34967"/>
          <a:stretch/>
        </p:blipFill>
        <p:spPr>
          <a:xfrm>
            <a:off x="445477" y="1978261"/>
            <a:ext cx="5758375" cy="4081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5A4A33-39FF-4BAA-BF79-6F93E296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38" b="69035"/>
          <a:stretch/>
        </p:blipFill>
        <p:spPr>
          <a:xfrm>
            <a:off x="6203852" y="1978261"/>
            <a:ext cx="5758375" cy="40818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05E451-76ED-4484-854B-B98A5C524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615" b="91200"/>
          <a:stretch/>
        </p:blipFill>
        <p:spPr>
          <a:xfrm>
            <a:off x="7902764" y="4136895"/>
            <a:ext cx="3459242" cy="674255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4AFC4FE-C476-4CF9-B878-4E9B6FB3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53351"/>
              </p:ext>
            </p:extLst>
          </p:nvPr>
        </p:nvGraphicFramePr>
        <p:xfrm>
          <a:off x="330591" y="1607421"/>
          <a:ext cx="1174652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38289">
                  <a:extLst>
                    <a:ext uri="{9D8B030D-6E8A-4147-A177-3AD203B41FA5}">
                      <a16:colId xmlns:a16="http://schemas.microsoft.com/office/drawing/2014/main" val="2280478191"/>
                    </a:ext>
                  </a:extLst>
                </a:gridCol>
                <a:gridCol w="3924887">
                  <a:extLst>
                    <a:ext uri="{9D8B030D-6E8A-4147-A177-3AD203B41FA5}">
                      <a16:colId xmlns:a16="http://schemas.microsoft.com/office/drawing/2014/main" val="3963178329"/>
                    </a:ext>
                  </a:extLst>
                </a:gridCol>
                <a:gridCol w="5683345">
                  <a:extLst>
                    <a:ext uri="{9D8B030D-6E8A-4147-A177-3AD203B41FA5}">
                      <a16:colId xmlns:a16="http://schemas.microsoft.com/office/drawing/2014/main" val="2960643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4449"/>
                  </a:ext>
                </a:extLst>
              </a:tr>
            </a:tbl>
          </a:graphicData>
        </a:graphic>
      </p:graphicFrame>
      <p:sp>
        <p:nvSpPr>
          <p:cNvPr id="10" name="Rectángulo 9">
            <a:extLst>
              <a:ext uri="{FF2B5EF4-FFF2-40B4-BE49-F238E27FC236}">
                <a16:creationId xmlns:a16="http://schemas.microsoft.com/office/drawing/2014/main" id="{38D3DD15-B144-40B1-9DE6-4CE7386C4699}"/>
              </a:ext>
            </a:extLst>
          </p:cNvPr>
          <p:cNvSpPr/>
          <p:nvPr/>
        </p:nvSpPr>
        <p:spPr>
          <a:xfrm>
            <a:off x="330591" y="358424"/>
            <a:ext cx="11746521" cy="10061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latin typeface="Arial"/>
                <a:cs typeface="Arial"/>
              </a:rPr>
              <a:t>E</a:t>
            </a:r>
            <a:r>
              <a:rPr lang="es-ES" sz="1600" b="1" spc="-9" dirty="0">
                <a:latin typeface="Arial"/>
                <a:cs typeface="Arial"/>
              </a:rPr>
              <a:t>j</a:t>
            </a:r>
            <a:r>
              <a:rPr lang="es-ES" sz="1600" b="1" spc="4" dirty="0">
                <a:latin typeface="Arial"/>
                <a:cs typeface="Arial"/>
              </a:rPr>
              <a:t>erc</a:t>
            </a:r>
            <a:r>
              <a:rPr lang="es-ES" sz="1600" b="1" spc="-9" dirty="0">
                <a:latin typeface="Arial"/>
                <a:cs typeface="Arial"/>
              </a:rPr>
              <a:t>i</a:t>
            </a:r>
            <a:r>
              <a:rPr lang="es-ES" sz="1600" b="1" spc="4" dirty="0">
                <a:latin typeface="Arial"/>
                <a:cs typeface="Arial"/>
              </a:rPr>
              <a:t>c</a:t>
            </a:r>
            <a:r>
              <a:rPr lang="es-ES" sz="1600" b="1" spc="-9" dirty="0">
                <a:latin typeface="Arial"/>
                <a:cs typeface="Arial"/>
              </a:rPr>
              <a:t>i</a:t>
            </a:r>
            <a:r>
              <a:rPr lang="es-ES" sz="1600" b="1" spc="0" dirty="0">
                <a:latin typeface="Arial"/>
                <a:cs typeface="Arial"/>
              </a:rPr>
              <a:t>o</a:t>
            </a:r>
            <a:r>
              <a:rPr lang="es-ES" sz="1600" b="1" spc="34" dirty="0">
                <a:latin typeface="Arial"/>
                <a:cs typeface="Arial"/>
              </a:rPr>
              <a:t> </a:t>
            </a:r>
            <a:r>
              <a:rPr lang="es-ES" sz="1600" b="1" spc="4" dirty="0">
                <a:latin typeface="Arial"/>
                <a:cs typeface="Arial"/>
              </a:rPr>
              <a:t>N</a:t>
            </a:r>
            <a:r>
              <a:rPr lang="es-ES" sz="1600" b="1" spc="-9" dirty="0">
                <a:latin typeface="Arial"/>
                <a:cs typeface="Arial"/>
              </a:rPr>
              <a:t>o</a:t>
            </a:r>
            <a:r>
              <a:rPr lang="es-ES" sz="1600" b="1" dirty="0">
                <a:latin typeface="Arial"/>
                <a:cs typeface="Arial"/>
              </a:rPr>
              <a:t>.3</a:t>
            </a:r>
            <a:endParaRPr lang="es-ES" sz="1600" dirty="0">
              <a:latin typeface="Arial"/>
              <a:cs typeface="Arial"/>
            </a:endParaRPr>
          </a:p>
          <a:p>
            <a:pPr marL="67056" marR="67337" indent="125272" algn="ctr">
              <a:lnSpc>
                <a:spcPct val="99083"/>
              </a:lnSpc>
              <a:spcBef>
                <a:spcPts val="1361"/>
              </a:spcBef>
            </a:pPr>
            <a:r>
              <a:rPr lang="es-ES" sz="1600" spc="4" dirty="0">
                <a:latin typeface="Arial"/>
                <a:cs typeface="Arial"/>
              </a:rPr>
              <a:t>D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9" dirty="0">
                <a:latin typeface="Arial"/>
                <a:cs typeface="Arial"/>
              </a:rPr>
              <a:t>rr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dirty="0">
                <a:latin typeface="Arial"/>
                <a:cs typeface="Arial"/>
              </a:rPr>
              <a:t>ar</a:t>
            </a:r>
            <a:r>
              <a:rPr lang="es-ES" sz="1600" spc="181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n</a:t>
            </a:r>
            <a:r>
              <a:rPr lang="es-ES" sz="1600" spc="55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-4" dirty="0">
                <a:latin typeface="Arial"/>
                <a:cs typeface="Arial"/>
              </a:rPr>
              <a:t>g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9" dirty="0">
                <a:latin typeface="Arial"/>
                <a:cs typeface="Arial"/>
              </a:rPr>
              <a:t>m</a:t>
            </a:r>
            <a:r>
              <a:rPr lang="es-ES" sz="1600" spc="0" dirty="0">
                <a:latin typeface="Arial"/>
                <a:cs typeface="Arial"/>
              </a:rPr>
              <a:t>o</a:t>
            </a:r>
            <a:r>
              <a:rPr lang="es-ES" sz="1600" spc="153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q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85" dirty="0">
                <a:latin typeface="Arial"/>
                <a:cs typeface="Arial"/>
              </a:rPr>
              <a:t> 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14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-14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ce</a:t>
            </a:r>
            <a:r>
              <a:rPr lang="es-ES" sz="1600" spc="117" dirty="0">
                <a:latin typeface="Arial"/>
                <a:cs typeface="Arial"/>
              </a:rPr>
              <a:t> 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72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or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56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75" dirty="0">
                <a:latin typeface="Arial"/>
                <a:cs typeface="Arial"/>
              </a:rPr>
              <a:t> 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19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62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nú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36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5" dirty="0">
                <a:latin typeface="Arial"/>
                <a:cs typeface="Arial"/>
              </a:rPr>
              <a:t>n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19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06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4" dirty="0">
                <a:latin typeface="Arial"/>
                <a:cs typeface="Arial"/>
              </a:rPr>
              <a:t>pre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19" dirty="0">
                <a:latin typeface="Arial"/>
                <a:cs typeface="Arial"/>
              </a:rPr>
              <a:t>d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207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111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37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1</a:t>
            </a:r>
            <a:r>
              <a:rPr lang="es-ES" sz="1600" spc="70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y</a:t>
            </a:r>
            <a:r>
              <a:rPr lang="es-ES" sz="1600" spc="29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57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1</a:t>
            </a:r>
            <a:r>
              <a:rPr lang="es-ES" sz="1600" spc="15" dirty="0">
                <a:latin typeface="Arial"/>
                <a:cs typeface="Arial"/>
              </a:rPr>
              <a:t>0</a:t>
            </a:r>
            <a:r>
              <a:rPr lang="es-ES" sz="1600" spc="0" dirty="0">
                <a:latin typeface="Arial"/>
                <a:cs typeface="Arial"/>
              </a:rPr>
              <a:t>, 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4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de</a:t>
            </a:r>
            <a:r>
              <a:rPr lang="es-ES" sz="1600" spc="25" dirty="0">
                <a:latin typeface="Arial"/>
                <a:cs typeface="Arial"/>
              </a:rPr>
              <a:t>c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0" dirty="0">
                <a:latin typeface="Arial"/>
                <a:cs typeface="Arial"/>
              </a:rPr>
              <a:t>,</a:t>
            </a:r>
            <a:r>
              <a:rPr lang="es-ES" sz="1600" spc="68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1</a:t>
            </a:r>
            <a:r>
              <a:rPr lang="es-ES" sz="1600" spc="2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+</a:t>
            </a:r>
            <a:r>
              <a:rPr lang="es-ES" sz="1600" spc="20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2</a:t>
            </a:r>
            <a:r>
              <a:rPr lang="es-ES" sz="1600" spc="2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+</a:t>
            </a:r>
            <a:r>
              <a:rPr lang="es-ES" sz="1600" spc="2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3</a:t>
            </a:r>
            <a:r>
              <a:rPr lang="es-ES" sz="1600" spc="2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+</a:t>
            </a:r>
            <a:r>
              <a:rPr lang="es-ES" sz="1600" spc="20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….</a:t>
            </a:r>
            <a:r>
              <a:rPr lang="es-ES" sz="1600" spc="32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+</a:t>
            </a:r>
            <a:r>
              <a:rPr lang="es-ES" sz="1600" spc="-4" dirty="0">
                <a:latin typeface="Arial"/>
                <a:cs typeface="Arial"/>
              </a:rPr>
              <a:t> 10</a:t>
            </a:r>
            <a:r>
              <a:rPr lang="es-ES" sz="1600" spc="0" dirty="0">
                <a:latin typeface="Arial"/>
                <a:cs typeface="Arial"/>
              </a:rPr>
              <a:t>.</a:t>
            </a:r>
            <a:endParaRPr lang="es-E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85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AF9476-7E6C-4C42-9602-22293B0D3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3" t="27476" r="33538" b="42355"/>
          <a:stretch/>
        </p:blipFill>
        <p:spPr>
          <a:xfrm>
            <a:off x="568551" y="1965960"/>
            <a:ext cx="5527449" cy="4135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0CAB00-168A-4171-B075-BD05DEF043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548" b="71087"/>
          <a:stretch/>
        </p:blipFill>
        <p:spPr>
          <a:xfrm>
            <a:off x="6096000" y="1965960"/>
            <a:ext cx="5775980" cy="41359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E8DF85-5271-4566-9F7E-7E8619610C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23" b="83401"/>
          <a:stretch/>
        </p:blipFill>
        <p:spPr>
          <a:xfrm>
            <a:off x="8721969" y="4526280"/>
            <a:ext cx="2630658" cy="1137810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13266B3-3BF5-419F-8C5E-3719FCD06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2823"/>
              </p:ext>
            </p:extLst>
          </p:nvPr>
        </p:nvGraphicFramePr>
        <p:xfrm>
          <a:off x="568551" y="1603997"/>
          <a:ext cx="1126237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9732">
                  <a:extLst>
                    <a:ext uri="{9D8B030D-6E8A-4147-A177-3AD203B41FA5}">
                      <a16:colId xmlns:a16="http://schemas.microsoft.com/office/drawing/2014/main" val="1526269119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227026171"/>
                    </a:ext>
                  </a:extLst>
                </a:gridCol>
                <a:gridCol w="5753686">
                  <a:extLst>
                    <a:ext uri="{9D8B030D-6E8A-4147-A177-3AD203B41FA5}">
                      <a16:colId xmlns:a16="http://schemas.microsoft.com/office/drawing/2014/main" val="3550759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566616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7B3915A3-975C-4624-ABD6-CB49D4C38073}"/>
              </a:ext>
            </a:extLst>
          </p:cNvPr>
          <p:cNvSpPr/>
          <p:nvPr/>
        </p:nvSpPr>
        <p:spPr>
          <a:xfrm>
            <a:off x="568551" y="520701"/>
            <a:ext cx="11163904" cy="8720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latin typeface="Arial"/>
                <a:cs typeface="Arial"/>
              </a:rPr>
              <a:t>E</a:t>
            </a:r>
            <a:r>
              <a:rPr lang="es-ES" sz="1600" b="1" spc="-9" dirty="0">
                <a:latin typeface="Arial"/>
                <a:cs typeface="Arial"/>
              </a:rPr>
              <a:t>j</a:t>
            </a:r>
            <a:r>
              <a:rPr lang="es-ES" sz="1600" b="1" spc="4" dirty="0">
                <a:latin typeface="Arial"/>
                <a:cs typeface="Arial"/>
              </a:rPr>
              <a:t>erc</a:t>
            </a:r>
            <a:r>
              <a:rPr lang="es-ES" sz="1600" b="1" spc="-9" dirty="0">
                <a:latin typeface="Arial"/>
                <a:cs typeface="Arial"/>
              </a:rPr>
              <a:t>i</a:t>
            </a:r>
            <a:r>
              <a:rPr lang="es-ES" sz="1600" b="1" spc="4" dirty="0">
                <a:latin typeface="Arial"/>
                <a:cs typeface="Arial"/>
              </a:rPr>
              <a:t>c</a:t>
            </a:r>
            <a:r>
              <a:rPr lang="es-ES" sz="1600" b="1" spc="-9" dirty="0">
                <a:latin typeface="Arial"/>
                <a:cs typeface="Arial"/>
              </a:rPr>
              <a:t>i</a:t>
            </a:r>
            <a:r>
              <a:rPr lang="es-ES" sz="1600" b="1" spc="0" dirty="0">
                <a:latin typeface="Arial"/>
                <a:cs typeface="Arial"/>
              </a:rPr>
              <a:t>o</a:t>
            </a:r>
            <a:r>
              <a:rPr lang="es-ES" sz="1600" b="1" spc="34" dirty="0">
                <a:latin typeface="Arial"/>
                <a:cs typeface="Arial"/>
              </a:rPr>
              <a:t> </a:t>
            </a:r>
            <a:r>
              <a:rPr lang="es-ES" sz="1600" b="1" spc="4" dirty="0">
                <a:latin typeface="Arial"/>
                <a:cs typeface="Arial"/>
              </a:rPr>
              <a:t>N</a:t>
            </a:r>
            <a:r>
              <a:rPr lang="es-ES" sz="1600" b="1" spc="-9" dirty="0">
                <a:latin typeface="Arial"/>
                <a:cs typeface="Arial"/>
              </a:rPr>
              <a:t>o. 4</a:t>
            </a:r>
            <a:endParaRPr lang="es-ES" sz="1600" dirty="0">
              <a:latin typeface="Arial"/>
              <a:cs typeface="Arial"/>
            </a:endParaRPr>
          </a:p>
          <a:p>
            <a:pPr marL="67056" marR="564664">
              <a:lnSpc>
                <a:spcPct val="98987"/>
              </a:lnSpc>
              <a:spcBef>
                <a:spcPts val="15"/>
              </a:spcBef>
            </a:pPr>
            <a:r>
              <a:rPr lang="es-ES" sz="1600" spc="0" dirty="0">
                <a:latin typeface="Arial"/>
                <a:cs typeface="Arial"/>
              </a:rPr>
              <a:t>D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-9" dirty="0">
                <a:latin typeface="Arial"/>
                <a:cs typeface="Arial"/>
              </a:rPr>
              <a:t>er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r</a:t>
            </a:r>
            <a:r>
              <a:rPr lang="es-ES" sz="1600" spc="161" dirty="0">
                <a:latin typeface="Arial"/>
                <a:cs typeface="Arial"/>
              </a:rPr>
              <a:t> 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27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h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pot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-4" dirty="0">
                <a:latin typeface="Arial"/>
                <a:cs typeface="Arial"/>
              </a:rPr>
              <a:t>nu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0" dirty="0">
                <a:latin typeface="Arial"/>
                <a:cs typeface="Arial"/>
              </a:rPr>
              <a:t>a</a:t>
            </a:r>
            <a:r>
              <a:rPr lang="es-ES" sz="1600" spc="161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30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n</a:t>
            </a:r>
            <a:r>
              <a:rPr lang="es-ES" sz="1600" spc="5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9" dirty="0">
                <a:latin typeface="Arial"/>
                <a:cs typeface="Arial"/>
              </a:rPr>
              <a:t>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14" dirty="0">
                <a:latin typeface="Arial"/>
                <a:cs typeface="Arial"/>
              </a:rPr>
              <a:t>á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19" dirty="0">
                <a:latin typeface="Arial"/>
                <a:cs typeface="Arial"/>
              </a:rPr>
              <a:t>g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0" dirty="0">
                <a:latin typeface="Arial"/>
                <a:cs typeface="Arial"/>
              </a:rPr>
              <a:t>o</a:t>
            </a:r>
            <a:r>
              <a:rPr lang="es-ES" sz="1600" spc="101" dirty="0">
                <a:latin typeface="Arial"/>
                <a:cs typeface="Arial"/>
              </a:rPr>
              <a:t> </a:t>
            </a:r>
            <a:r>
              <a:rPr lang="es-ES" sz="1600" spc="-9" dirty="0">
                <a:latin typeface="Arial"/>
                <a:cs typeface="Arial"/>
              </a:rPr>
              <a:t>r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14" dirty="0">
                <a:latin typeface="Arial"/>
                <a:cs typeface="Arial"/>
              </a:rPr>
              <a:t>á</a:t>
            </a:r>
            <a:r>
              <a:rPr lang="es-ES" sz="1600" spc="-29" dirty="0">
                <a:latin typeface="Arial"/>
                <a:cs typeface="Arial"/>
              </a:rPr>
              <a:t>n</a:t>
            </a:r>
            <a:r>
              <a:rPr lang="es-ES" sz="1600" spc="14" dirty="0">
                <a:latin typeface="Arial"/>
                <a:cs typeface="Arial"/>
              </a:rPr>
              <a:t>g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0" dirty="0">
                <a:latin typeface="Arial"/>
                <a:cs typeface="Arial"/>
              </a:rPr>
              <a:t>o</a:t>
            </a:r>
            <a:r>
              <a:rPr lang="es-ES" sz="1600" spc="139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-4" dirty="0">
                <a:latin typeface="Arial"/>
                <a:cs typeface="Arial"/>
              </a:rPr>
              <a:t>no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19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17" dirty="0">
                <a:latin typeface="Arial"/>
                <a:cs typeface="Arial"/>
              </a:rPr>
              <a:t> 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14" dirty="0">
                <a:latin typeface="Arial"/>
                <a:cs typeface="Arial"/>
              </a:rPr>
              <a:t>a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37" dirty="0">
                <a:latin typeface="Arial"/>
                <a:cs typeface="Arial"/>
              </a:rPr>
              <a:t> 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-25" dirty="0">
                <a:latin typeface="Arial"/>
                <a:cs typeface="Arial"/>
              </a:rPr>
              <a:t>n</a:t>
            </a:r>
            <a:r>
              <a:rPr lang="es-ES" sz="1600" spc="19" dirty="0">
                <a:latin typeface="Arial"/>
                <a:cs typeface="Arial"/>
              </a:rPr>
              <a:t>g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-29" dirty="0">
                <a:latin typeface="Arial"/>
                <a:cs typeface="Arial"/>
              </a:rPr>
              <a:t>u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18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0" dirty="0">
                <a:latin typeface="Arial"/>
                <a:cs typeface="Arial"/>
              </a:rPr>
              <a:t>e</a:t>
            </a:r>
            <a:r>
              <a:rPr lang="es-ES" sz="1600" spc="30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-4" dirty="0">
                <a:latin typeface="Arial"/>
                <a:cs typeface="Arial"/>
              </a:rPr>
              <a:t>u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9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d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s</a:t>
            </a:r>
            <a:r>
              <a:rPr lang="es-ES" sz="1600" spc="15" dirty="0">
                <a:latin typeface="Arial"/>
                <a:cs typeface="Arial"/>
              </a:rPr>
              <a:t> </a:t>
            </a:r>
            <a:r>
              <a:rPr lang="es-ES" sz="1600" spc="25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19" dirty="0">
                <a:latin typeface="Arial"/>
                <a:cs typeface="Arial"/>
              </a:rPr>
              <a:t>t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t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0" dirty="0">
                <a:latin typeface="Arial"/>
                <a:cs typeface="Arial"/>
              </a:rPr>
              <a:t>s. D</a:t>
            </a:r>
            <a:r>
              <a:rPr lang="es-ES" sz="1600" spc="-4" dirty="0">
                <a:latin typeface="Arial"/>
                <a:cs typeface="Arial"/>
              </a:rPr>
              <a:t>e</a:t>
            </a:r>
            <a:r>
              <a:rPr lang="es-ES" sz="1600" spc="-25" dirty="0">
                <a:latin typeface="Arial"/>
                <a:cs typeface="Arial"/>
              </a:rPr>
              <a:t>s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9" dirty="0">
                <a:latin typeface="Arial"/>
                <a:cs typeface="Arial"/>
              </a:rPr>
              <a:t>rr</a:t>
            </a:r>
            <a:r>
              <a:rPr lang="es-ES" sz="1600" spc="14" dirty="0">
                <a:latin typeface="Arial"/>
                <a:cs typeface="Arial"/>
              </a:rPr>
              <a:t>o</a:t>
            </a:r>
            <a:r>
              <a:rPr lang="es-ES" sz="1600" spc="4" dirty="0">
                <a:latin typeface="Arial"/>
                <a:cs typeface="Arial"/>
              </a:rPr>
              <a:t>l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dirty="0">
                <a:latin typeface="Arial"/>
                <a:cs typeface="Arial"/>
              </a:rPr>
              <a:t>ar</a:t>
            </a:r>
            <a:r>
              <a:rPr lang="es-ES" sz="1600" spc="133" dirty="0">
                <a:latin typeface="Arial"/>
                <a:cs typeface="Arial"/>
              </a:rPr>
              <a:t> </a:t>
            </a:r>
            <a:r>
              <a:rPr lang="es-ES" sz="1600" spc="19" dirty="0">
                <a:latin typeface="Arial"/>
                <a:cs typeface="Arial"/>
              </a:rPr>
              <a:t>e</a:t>
            </a:r>
            <a:r>
              <a:rPr lang="es-ES" sz="1600" spc="0" dirty="0">
                <a:latin typeface="Arial"/>
                <a:cs typeface="Arial"/>
              </a:rPr>
              <a:t>l</a:t>
            </a:r>
            <a:r>
              <a:rPr lang="es-ES" sz="1600" spc="12" dirty="0">
                <a:latin typeface="Arial"/>
                <a:cs typeface="Arial"/>
              </a:rPr>
              <a:t> </a:t>
            </a:r>
            <a:r>
              <a:rPr lang="es-ES" sz="1600" spc="-4" dirty="0">
                <a:latin typeface="Arial"/>
                <a:cs typeface="Arial"/>
              </a:rPr>
              <a:t>a</a:t>
            </a:r>
            <a:r>
              <a:rPr lang="es-ES" sz="1600" spc="-19" dirty="0">
                <a:latin typeface="Arial"/>
                <a:cs typeface="Arial"/>
              </a:rPr>
              <a:t>l</a:t>
            </a:r>
            <a:r>
              <a:rPr lang="es-ES" sz="1600" spc="-4" dirty="0">
                <a:latin typeface="Arial"/>
                <a:cs typeface="Arial"/>
              </a:rPr>
              <a:t>g</a:t>
            </a:r>
            <a:r>
              <a:rPr lang="es-ES" sz="1600" spc="19" dirty="0">
                <a:latin typeface="Arial"/>
                <a:cs typeface="Arial"/>
              </a:rPr>
              <a:t>o</a:t>
            </a:r>
            <a:r>
              <a:rPr lang="es-ES" sz="1600" spc="14" dirty="0">
                <a:latin typeface="Arial"/>
                <a:cs typeface="Arial"/>
              </a:rPr>
              <a:t>r</a:t>
            </a:r>
            <a:r>
              <a:rPr lang="es-ES" sz="1600" spc="-19" dirty="0">
                <a:latin typeface="Arial"/>
                <a:cs typeface="Arial"/>
              </a:rPr>
              <a:t>i</a:t>
            </a:r>
            <a:r>
              <a:rPr lang="es-ES" sz="1600" spc="-4" dirty="0">
                <a:latin typeface="Arial"/>
                <a:cs typeface="Arial"/>
              </a:rPr>
              <a:t>t</a:t>
            </a:r>
            <a:r>
              <a:rPr lang="es-ES" sz="1600" spc="14" dirty="0">
                <a:latin typeface="Arial"/>
                <a:cs typeface="Arial"/>
              </a:rPr>
              <a:t>m</a:t>
            </a:r>
            <a:r>
              <a:rPr lang="es-ES" sz="1600" spc="0" dirty="0">
                <a:latin typeface="Arial"/>
                <a:cs typeface="Arial"/>
              </a:rPr>
              <a:t>o</a:t>
            </a:r>
            <a:r>
              <a:rPr lang="es-ES" sz="1600" spc="128" dirty="0">
                <a:latin typeface="Arial"/>
                <a:cs typeface="Arial"/>
              </a:rPr>
              <a:t> </a:t>
            </a:r>
            <a:r>
              <a:rPr lang="es-ES" sz="1600" spc="0" dirty="0">
                <a:latin typeface="Arial"/>
                <a:cs typeface="Arial"/>
              </a:rPr>
              <a:t>c</a:t>
            </a:r>
            <a:r>
              <a:rPr lang="es-ES" sz="1600" spc="-4" dirty="0">
                <a:latin typeface="Arial"/>
                <a:cs typeface="Arial"/>
              </a:rPr>
              <a:t>o</a:t>
            </a:r>
            <a:r>
              <a:rPr lang="es-ES" sz="1600" spc="-10" dirty="0">
                <a:latin typeface="Arial"/>
                <a:cs typeface="Arial"/>
              </a:rPr>
              <a:t>rr</a:t>
            </a:r>
            <a:r>
              <a:rPr lang="es-ES" sz="1600" spc="20" dirty="0">
                <a:latin typeface="Arial"/>
                <a:cs typeface="Arial"/>
              </a:rPr>
              <a:t>e</a:t>
            </a:r>
            <a:r>
              <a:rPr lang="es-ES" sz="1600" spc="4" dirty="0">
                <a:latin typeface="Arial"/>
                <a:cs typeface="Arial"/>
              </a:rPr>
              <a:t>s</a:t>
            </a:r>
            <a:r>
              <a:rPr lang="es-ES" sz="1600" spc="-4" dirty="0">
                <a:latin typeface="Arial"/>
                <a:cs typeface="Arial"/>
              </a:rPr>
              <a:t>p</a:t>
            </a:r>
            <a:r>
              <a:rPr lang="es-ES" sz="1600" spc="20" dirty="0">
                <a:latin typeface="Arial"/>
                <a:cs typeface="Arial"/>
              </a:rPr>
              <a:t>o</a:t>
            </a:r>
            <a:r>
              <a:rPr lang="es-ES" sz="1600" spc="-4" dirty="0">
                <a:latin typeface="Arial"/>
                <a:cs typeface="Arial"/>
              </a:rPr>
              <a:t>n</a:t>
            </a:r>
            <a:r>
              <a:rPr lang="es-ES" sz="1600" spc="20" dirty="0">
                <a:latin typeface="Arial"/>
                <a:cs typeface="Arial"/>
              </a:rPr>
              <a:t>d</a:t>
            </a:r>
            <a:r>
              <a:rPr lang="es-ES" sz="1600" spc="4" dirty="0">
                <a:latin typeface="Arial"/>
                <a:cs typeface="Arial"/>
              </a:rPr>
              <a:t>i</a:t>
            </a:r>
            <a:r>
              <a:rPr lang="es-ES" sz="1600" spc="20" dirty="0">
                <a:latin typeface="Arial"/>
                <a:cs typeface="Arial"/>
              </a:rPr>
              <a:t>e</a:t>
            </a:r>
            <a:r>
              <a:rPr lang="es-ES" sz="1600" spc="-4" dirty="0">
                <a:latin typeface="Arial"/>
                <a:cs typeface="Arial"/>
              </a:rPr>
              <a:t>nte.</a:t>
            </a:r>
            <a:endParaRPr lang="es-E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67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4F6355-0879-412C-86B8-63092BF2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08" t="28092" r="36769" b="46254"/>
          <a:stretch/>
        </p:blipFill>
        <p:spPr>
          <a:xfrm>
            <a:off x="464234" y="2271443"/>
            <a:ext cx="5712551" cy="37635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B4ED24-944D-4354-99C6-76B35F5AD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45" b="68214"/>
          <a:stretch/>
        </p:blipFill>
        <p:spPr>
          <a:xfrm>
            <a:off x="6176785" y="2271443"/>
            <a:ext cx="5550981" cy="37635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A82A56F-8F98-41EB-A6B0-17EA15FDC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808" b="83196"/>
          <a:stretch/>
        </p:blipFill>
        <p:spPr>
          <a:xfrm>
            <a:off x="8567223" y="4586558"/>
            <a:ext cx="2757268" cy="1290104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F39792EF-998C-4524-847E-E3C344621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93030"/>
              </p:ext>
            </p:extLst>
          </p:nvPr>
        </p:nvGraphicFramePr>
        <p:xfrm>
          <a:off x="545596" y="1900603"/>
          <a:ext cx="1126237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43192">
                  <a:extLst>
                    <a:ext uri="{9D8B030D-6E8A-4147-A177-3AD203B41FA5}">
                      <a16:colId xmlns:a16="http://schemas.microsoft.com/office/drawing/2014/main" val="3885853154"/>
                    </a:ext>
                  </a:extLst>
                </a:gridCol>
                <a:gridCol w="2630658">
                  <a:extLst>
                    <a:ext uri="{9D8B030D-6E8A-4147-A177-3AD203B41FA5}">
                      <a16:colId xmlns:a16="http://schemas.microsoft.com/office/drawing/2014/main" val="3601333644"/>
                    </a:ext>
                  </a:extLst>
                </a:gridCol>
                <a:gridCol w="5688528">
                  <a:extLst>
                    <a:ext uri="{9D8B030D-6E8A-4147-A177-3AD203B41FA5}">
                      <a16:colId xmlns:a16="http://schemas.microsoft.com/office/drawing/2014/main" val="18419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59307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BFA4755A-AE61-48D2-AF22-47930FB4995B}"/>
              </a:ext>
            </a:extLst>
          </p:cNvPr>
          <p:cNvSpPr/>
          <p:nvPr/>
        </p:nvSpPr>
        <p:spPr>
          <a:xfrm>
            <a:off x="545596" y="609600"/>
            <a:ext cx="11262378" cy="10081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cs typeface="Arial"/>
              </a:rPr>
              <a:t>E</a:t>
            </a:r>
            <a:r>
              <a:rPr lang="es-ES" sz="1600" b="1" spc="-9" dirty="0">
                <a:cs typeface="Arial"/>
              </a:rPr>
              <a:t>j</a:t>
            </a:r>
            <a:r>
              <a:rPr lang="es-ES" sz="1600" b="1" spc="4" dirty="0">
                <a:cs typeface="Arial"/>
              </a:rPr>
              <a:t>erc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0" dirty="0">
                <a:cs typeface="Arial"/>
              </a:rPr>
              <a:t>o</a:t>
            </a:r>
            <a:r>
              <a:rPr lang="es-ES" sz="1600" b="1" spc="34" dirty="0">
                <a:cs typeface="Arial"/>
              </a:rPr>
              <a:t> </a:t>
            </a:r>
            <a:r>
              <a:rPr lang="es-ES" sz="1600" b="1" spc="4" dirty="0">
                <a:cs typeface="Arial"/>
              </a:rPr>
              <a:t>N</a:t>
            </a:r>
            <a:r>
              <a:rPr lang="es-ES" sz="1600" b="1" spc="-9" dirty="0">
                <a:cs typeface="Arial"/>
              </a:rPr>
              <a:t>o</a:t>
            </a:r>
            <a:r>
              <a:rPr lang="es-ES" sz="1600" b="1" dirty="0">
                <a:cs typeface="Arial"/>
              </a:rPr>
              <a:t>. 5</a:t>
            </a:r>
            <a:endParaRPr lang="es-ES" sz="1600" dirty="0">
              <a:cs typeface="Arial"/>
            </a:endParaRPr>
          </a:p>
          <a:p>
            <a:pPr marL="67056" marR="271797" algn="ctr">
              <a:lnSpc>
                <a:spcPct val="98987"/>
              </a:lnSpc>
              <a:spcBef>
                <a:spcPts val="15"/>
              </a:spcBef>
            </a:pPr>
            <a:r>
              <a:rPr lang="es-ES" sz="1600" spc="0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-19" dirty="0">
                <a:cs typeface="Arial"/>
              </a:rPr>
              <a:t>ll</a:t>
            </a:r>
            <a:r>
              <a:rPr lang="es-ES" sz="1600" dirty="0">
                <a:cs typeface="Arial"/>
              </a:rPr>
              <a:t>ar</a:t>
            </a:r>
            <a:r>
              <a:rPr lang="es-ES" sz="1600" spc="15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go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9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0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3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9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de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er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135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á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63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9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-25" dirty="0">
                <a:cs typeface="Arial"/>
              </a:rPr>
              <a:t>u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80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10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4" dirty="0">
                <a:cs typeface="Arial"/>
              </a:rPr>
              <a:t>ili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9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dad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6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su</a:t>
            </a:r>
            <a:r>
              <a:rPr lang="es-ES" sz="1600" spc="29" dirty="0">
                <a:cs typeface="Arial"/>
              </a:rPr>
              <a:t> 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ad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66" dirty="0">
                <a:cs typeface="Arial"/>
              </a:rPr>
              <a:t> </a:t>
            </a:r>
            <a:r>
              <a:rPr lang="es-ES" sz="1600" spc="-9" dirty="0">
                <a:cs typeface="Arial"/>
              </a:rPr>
              <a:t>(</a:t>
            </a:r>
            <a:r>
              <a:rPr lang="es-ES" sz="1600" spc="0" dirty="0">
                <a:cs typeface="Arial"/>
              </a:rPr>
              <a:t>R)</a:t>
            </a:r>
            <a:r>
              <a:rPr lang="es-ES" sz="1600" spc="5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25" dirty="0">
                <a:cs typeface="Arial"/>
              </a:rPr>
              <a:t>t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88" dirty="0">
                <a:cs typeface="Arial"/>
              </a:rPr>
              <a:t> </a:t>
            </a:r>
            <a:r>
              <a:rPr lang="es-ES" sz="1600" spc="-9" dirty="0">
                <a:cs typeface="Arial"/>
              </a:rPr>
              <a:t>(</a:t>
            </a:r>
            <a:r>
              <a:rPr lang="es-ES" sz="1600" spc="4" dirty="0">
                <a:cs typeface="Arial"/>
              </a:rPr>
              <a:t>H</a:t>
            </a:r>
            <a:r>
              <a:rPr lang="es-ES" sz="1600" spc="14" dirty="0">
                <a:cs typeface="Arial"/>
              </a:rPr>
              <a:t>).</a:t>
            </a: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82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49B62A-4E23-4B3B-9AE7-87A230C2B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3" t="30760" r="34923" b="39892"/>
          <a:stretch/>
        </p:blipFill>
        <p:spPr>
          <a:xfrm>
            <a:off x="499499" y="2318096"/>
            <a:ext cx="5973872" cy="36908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A1CB25-CA5C-42D8-8A1C-BE271130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81" b="67204"/>
          <a:stretch/>
        </p:blipFill>
        <p:spPr>
          <a:xfrm>
            <a:off x="6473371" y="2318096"/>
            <a:ext cx="5219130" cy="3690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D69D5A-06AA-4D6D-9745-02D5E999E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452" b="87637"/>
          <a:stretch/>
        </p:blipFill>
        <p:spPr>
          <a:xfrm>
            <a:off x="9082936" y="4036645"/>
            <a:ext cx="2627086" cy="847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34E264-75EB-4C28-9C8C-FD5E6F7C3F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7738" b="87637"/>
          <a:stretch/>
        </p:blipFill>
        <p:spPr>
          <a:xfrm>
            <a:off x="9082936" y="4884059"/>
            <a:ext cx="2609565" cy="847414"/>
          </a:xfrm>
          <a:prstGeom prst="rect">
            <a:avLst/>
          </a:prstGeom>
        </p:spPr>
      </p:pic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86D1820-4A0B-487B-8255-5E671A81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13603"/>
              </p:ext>
            </p:extLst>
          </p:nvPr>
        </p:nvGraphicFramePr>
        <p:xfrm>
          <a:off x="499499" y="1947255"/>
          <a:ext cx="1126237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8158">
                  <a:extLst>
                    <a:ext uri="{9D8B030D-6E8A-4147-A177-3AD203B41FA5}">
                      <a16:colId xmlns:a16="http://schemas.microsoft.com/office/drawing/2014/main" val="3687081053"/>
                    </a:ext>
                  </a:extLst>
                </a:gridCol>
                <a:gridCol w="3236686">
                  <a:extLst>
                    <a:ext uri="{9D8B030D-6E8A-4147-A177-3AD203B41FA5}">
                      <a16:colId xmlns:a16="http://schemas.microsoft.com/office/drawing/2014/main" val="4194748962"/>
                    </a:ext>
                  </a:extLst>
                </a:gridCol>
                <a:gridCol w="5317534">
                  <a:extLst>
                    <a:ext uri="{9D8B030D-6E8A-4147-A177-3AD203B41FA5}">
                      <a16:colId xmlns:a16="http://schemas.microsoft.com/office/drawing/2014/main" val="2350072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330729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B10B34DD-B0FE-4FED-954C-AEECFD3560B7}"/>
              </a:ext>
            </a:extLst>
          </p:cNvPr>
          <p:cNvSpPr/>
          <p:nvPr/>
        </p:nvSpPr>
        <p:spPr>
          <a:xfrm>
            <a:off x="499500" y="822401"/>
            <a:ext cx="11262378" cy="8474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cs typeface="Arial"/>
              </a:rPr>
              <a:t>E</a:t>
            </a:r>
            <a:r>
              <a:rPr lang="es-ES" sz="1600" b="1" spc="-9" dirty="0">
                <a:cs typeface="Arial"/>
              </a:rPr>
              <a:t>j</a:t>
            </a:r>
            <a:r>
              <a:rPr lang="es-ES" sz="1600" b="1" spc="4" dirty="0">
                <a:cs typeface="Arial"/>
              </a:rPr>
              <a:t>erc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0" dirty="0">
                <a:cs typeface="Arial"/>
              </a:rPr>
              <a:t>o</a:t>
            </a:r>
            <a:r>
              <a:rPr lang="es-ES" sz="1600" b="1" spc="34" dirty="0">
                <a:cs typeface="Arial"/>
              </a:rPr>
              <a:t> </a:t>
            </a:r>
            <a:r>
              <a:rPr lang="es-ES" sz="1600" b="1" spc="4" dirty="0">
                <a:cs typeface="Arial"/>
              </a:rPr>
              <a:t>N</a:t>
            </a:r>
            <a:r>
              <a:rPr lang="es-ES" sz="1600" b="1" spc="-9" dirty="0">
                <a:cs typeface="Arial"/>
              </a:rPr>
              <a:t>o</a:t>
            </a:r>
            <a:r>
              <a:rPr lang="es-ES" sz="1600" b="1" dirty="0">
                <a:cs typeface="Arial"/>
              </a:rPr>
              <a:t>. 6</a:t>
            </a:r>
            <a:endParaRPr lang="es-ES" sz="1600" dirty="0">
              <a:cs typeface="Arial"/>
            </a:endParaRPr>
          </a:p>
          <a:p>
            <a:pPr marL="67056" algn="ctr">
              <a:lnSpc>
                <a:spcPct val="95825"/>
              </a:lnSpc>
              <a:spcBef>
                <a:spcPts val="1363"/>
              </a:spcBef>
            </a:pPr>
            <a:r>
              <a:rPr lang="es-ES" sz="1600" spc="4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dirty="0">
                <a:cs typeface="Arial"/>
              </a:rPr>
              <a:t>ar</a:t>
            </a:r>
            <a:r>
              <a:rPr lang="es-ES" sz="1600" spc="15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g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9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33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3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96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ee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30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v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60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q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i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133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3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4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-4" dirty="0">
                <a:cs typeface="Arial"/>
              </a:rPr>
              <a:t>b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9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si</a:t>
            </a:r>
            <a:r>
              <a:rPr lang="es-ES" sz="1600" spc="11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d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29" dirty="0">
                <a:cs typeface="Arial"/>
              </a:rPr>
              <a:t>h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12" dirty="0">
                <a:cs typeface="Arial"/>
              </a:rPr>
              <a:t> 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ú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0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pa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2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50" dirty="0">
                <a:cs typeface="Arial"/>
              </a:rPr>
              <a:t> </a:t>
            </a:r>
            <a:r>
              <a:rPr lang="es-ES" sz="1600" spc="-20" dirty="0">
                <a:cs typeface="Arial"/>
              </a:rPr>
              <a:t>i</a:t>
            </a:r>
            <a:r>
              <a:rPr lang="es-ES" sz="1600" spc="15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p</a:t>
            </a:r>
            <a:r>
              <a:rPr lang="es-ES" sz="1600" spc="20" dirty="0">
                <a:cs typeface="Arial"/>
              </a:rPr>
              <a:t>a</a:t>
            </a:r>
            <a:r>
              <a:rPr lang="es-ES" sz="1600" spc="-10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.</a:t>
            </a: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28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A127039-C934-4775-BF65-4DCEA0C83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50883"/>
              </p:ext>
            </p:extLst>
          </p:nvPr>
        </p:nvGraphicFramePr>
        <p:xfrm>
          <a:off x="640800" y="1848503"/>
          <a:ext cx="10910398" cy="30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3521">
                  <a:extLst>
                    <a:ext uri="{9D8B030D-6E8A-4147-A177-3AD203B41FA5}">
                      <a16:colId xmlns:a16="http://schemas.microsoft.com/office/drawing/2014/main" val="291606132"/>
                    </a:ext>
                  </a:extLst>
                </a:gridCol>
                <a:gridCol w="2846193">
                  <a:extLst>
                    <a:ext uri="{9D8B030D-6E8A-4147-A177-3AD203B41FA5}">
                      <a16:colId xmlns:a16="http://schemas.microsoft.com/office/drawing/2014/main" val="1291892092"/>
                    </a:ext>
                  </a:extLst>
                </a:gridCol>
                <a:gridCol w="5440684">
                  <a:extLst>
                    <a:ext uri="{9D8B030D-6E8A-4147-A177-3AD203B41FA5}">
                      <a16:colId xmlns:a16="http://schemas.microsoft.com/office/drawing/2014/main" val="1455372644"/>
                    </a:ext>
                  </a:extLst>
                </a:gridCol>
              </a:tblGrid>
              <a:tr h="26561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2452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4BDA567-6825-4E64-A2C7-929E2A508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7" t="25173" r="8929" b="12574"/>
          <a:stretch/>
        </p:blipFill>
        <p:spPr>
          <a:xfrm>
            <a:off x="640800" y="707571"/>
            <a:ext cx="5455199" cy="32076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893627-9823-4331-8E9F-CECCC3C56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7" t="24538" r="9405" b="35654"/>
          <a:stretch/>
        </p:blipFill>
        <p:spPr>
          <a:xfrm>
            <a:off x="640800" y="3915228"/>
            <a:ext cx="5455199" cy="24455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BA4C36-DDD0-42D7-BF00-E5E7BA9C9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256" b="38619"/>
          <a:stretch/>
        </p:blipFill>
        <p:spPr>
          <a:xfrm>
            <a:off x="6095999" y="2153303"/>
            <a:ext cx="5455199" cy="42074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2D784BD-807C-4796-9340-36281B472A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929" b="87108"/>
          <a:stretch/>
        </p:blipFill>
        <p:spPr>
          <a:xfrm>
            <a:off x="9318171" y="4257037"/>
            <a:ext cx="1959429" cy="1069705"/>
          </a:xfrm>
          <a:prstGeom prst="rect">
            <a:avLst/>
          </a:prstGeom>
        </p:spPr>
      </p:pic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65C70B5-77C0-4560-A945-28F657F4A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36758"/>
              </p:ext>
            </p:extLst>
          </p:nvPr>
        </p:nvGraphicFramePr>
        <p:xfrm>
          <a:off x="640800" y="311807"/>
          <a:ext cx="54551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66857">
                  <a:extLst>
                    <a:ext uri="{9D8B030D-6E8A-4147-A177-3AD203B41FA5}">
                      <a16:colId xmlns:a16="http://schemas.microsoft.com/office/drawing/2014/main" val="1156992500"/>
                    </a:ext>
                  </a:extLst>
                </a:gridCol>
                <a:gridCol w="2888342">
                  <a:extLst>
                    <a:ext uri="{9D8B030D-6E8A-4147-A177-3AD203B41FA5}">
                      <a16:colId xmlns:a16="http://schemas.microsoft.com/office/drawing/2014/main" val="234973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42813"/>
                  </a:ext>
                </a:extLst>
              </a:tr>
            </a:tbl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C6793374-235C-4EAD-B2D7-DB7584705C32}"/>
              </a:ext>
            </a:extLst>
          </p:cNvPr>
          <p:cNvSpPr/>
          <p:nvPr/>
        </p:nvSpPr>
        <p:spPr>
          <a:xfrm>
            <a:off x="6095999" y="311807"/>
            <a:ext cx="5455199" cy="1475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ts val="1090"/>
              </a:lnSpc>
              <a:spcBef>
                <a:spcPts val="54"/>
              </a:spcBef>
            </a:pPr>
            <a:r>
              <a:rPr lang="es-ES" sz="1600" b="1" spc="4" dirty="0">
                <a:cs typeface="Arial"/>
              </a:rPr>
              <a:t>E</a:t>
            </a:r>
            <a:r>
              <a:rPr lang="es-ES" sz="1600" b="1" spc="0" dirty="0">
                <a:cs typeface="Arial"/>
              </a:rPr>
              <a:t>j</a:t>
            </a:r>
            <a:r>
              <a:rPr lang="es-ES" sz="1600" b="1" spc="-9" dirty="0">
                <a:cs typeface="Arial"/>
              </a:rPr>
              <a:t>e</a:t>
            </a:r>
            <a:r>
              <a:rPr lang="es-ES" sz="1600" b="1" spc="14" dirty="0">
                <a:cs typeface="Arial"/>
              </a:rPr>
              <a:t>r</a:t>
            </a:r>
            <a:r>
              <a:rPr lang="es-ES" sz="1600" b="1" spc="-4" dirty="0">
                <a:cs typeface="Arial"/>
              </a:rPr>
              <a:t>c</a:t>
            </a:r>
            <a:r>
              <a:rPr lang="es-ES" sz="1600" b="1" spc="0" dirty="0">
                <a:cs typeface="Arial"/>
              </a:rPr>
              <a:t>i</a:t>
            </a:r>
            <a:r>
              <a:rPr lang="es-ES" sz="1600" b="1" spc="-9" dirty="0">
                <a:cs typeface="Arial"/>
              </a:rPr>
              <a:t>c</a:t>
            </a:r>
            <a:r>
              <a:rPr lang="es-ES" sz="1600" b="1" spc="0" dirty="0">
                <a:cs typeface="Arial"/>
              </a:rPr>
              <a:t>io</a:t>
            </a:r>
            <a:r>
              <a:rPr lang="es-ES" sz="1600" b="1" spc="99" dirty="0">
                <a:cs typeface="Arial"/>
              </a:rPr>
              <a:t> </a:t>
            </a:r>
            <a:r>
              <a:rPr lang="es-ES" sz="1600" b="1" spc="4" dirty="0">
                <a:cs typeface="Arial"/>
              </a:rPr>
              <a:t>N</a:t>
            </a:r>
            <a:r>
              <a:rPr lang="es-ES" sz="1600" b="1" spc="-34" dirty="0">
                <a:cs typeface="Arial"/>
              </a:rPr>
              <a:t>o</a:t>
            </a:r>
            <a:r>
              <a:rPr lang="es-ES" sz="1600" b="1" dirty="0">
                <a:cs typeface="Arial"/>
              </a:rPr>
              <a:t>. 7</a:t>
            </a:r>
            <a:endParaRPr lang="es-ES" sz="1600" dirty="0">
              <a:cs typeface="Arial"/>
            </a:endParaRPr>
          </a:p>
          <a:p>
            <a:pPr marL="67056">
              <a:lnSpc>
                <a:spcPct val="95825"/>
              </a:lnSpc>
            </a:pPr>
            <a:r>
              <a:rPr lang="es-ES" sz="1600" spc="0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dirty="0">
                <a:cs typeface="Arial"/>
              </a:rPr>
              <a:t>ar</a:t>
            </a:r>
            <a:r>
              <a:rPr lang="es-ES" sz="1600" spc="15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g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9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33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3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9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4" dirty="0">
                <a:cs typeface="Arial"/>
              </a:rPr>
              <a:t>on</a:t>
            </a:r>
            <a:r>
              <a:rPr lang="es-ES" sz="1600" spc="-25" dirty="0">
                <a:cs typeface="Arial"/>
              </a:rPr>
              <a:t>v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9" dirty="0">
                <a:cs typeface="Arial"/>
              </a:rPr>
              <a:t>t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12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f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-4" dirty="0">
                <a:cs typeface="Arial"/>
              </a:rPr>
              <a:t>ne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7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n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é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166" dirty="0">
                <a:cs typeface="Arial"/>
              </a:rPr>
              <a:t> 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eg</a:t>
            </a:r>
            <a:r>
              <a:rPr lang="es-ES" sz="1600" spc="19" dirty="0">
                <a:cs typeface="Arial"/>
              </a:rPr>
              <a:t>ú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70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52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g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t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27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ta</a:t>
            </a:r>
            <a:r>
              <a:rPr lang="es-ES" sz="1600" spc="20" dirty="0">
                <a:cs typeface="Arial"/>
              </a:rPr>
              <a:t>b</a:t>
            </a:r>
            <a:r>
              <a:rPr lang="es-ES" sz="1600" spc="4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:</a:t>
            </a:r>
            <a:endParaRPr lang="es-ES" sz="1600" dirty="0">
              <a:cs typeface="Arial"/>
            </a:endParaRPr>
          </a:p>
          <a:p>
            <a:pPr marL="67056" marR="67225" indent="33528">
              <a:lnSpc>
                <a:spcPct val="98987"/>
              </a:lnSpc>
              <a:spcBef>
                <a:spcPts val="10"/>
              </a:spcBef>
            </a:pPr>
            <a:r>
              <a:rPr lang="es-ES" sz="1600" spc="0" dirty="0">
                <a:cs typeface="Arial"/>
              </a:rPr>
              <a:t>A</a:t>
            </a:r>
            <a:r>
              <a:rPr lang="es-ES" sz="1600" spc="6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=</a:t>
            </a:r>
            <a:r>
              <a:rPr lang="es-ES" sz="1600" spc="4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</a:t>
            </a:r>
            <a:r>
              <a:rPr lang="es-ES" sz="1600" spc="0" dirty="0">
                <a:cs typeface="Arial"/>
              </a:rPr>
              <a:t>9</a:t>
            </a:r>
            <a:r>
              <a:rPr lang="es-ES" sz="1600" spc="7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2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20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5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B</a:t>
            </a:r>
            <a:r>
              <a:rPr lang="es-ES" sz="1600" spc="66" dirty="0">
                <a:cs typeface="Arial"/>
              </a:rPr>
              <a:t> </a:t>
            </a:r>
            <a:r>
              <a:rPr lang="es-ES" sz="1600" spc="-9" dirty="0">
                <a:cs typeface="Arial"/>
              </a:rPr>
              <a:t>=</a:t>
            </a:r>
            <a:r>
              <a:rPr lang="es-ES" sz="1600" spc="-4" dirty="0">
                <a:cs typeface="Arial"/>
              </a:rPr>
              <a:t>16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8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</a:t>
            </a:r>
            <a:r>
              <a:rPr lang="es-ES" sz="1600" spc="0" dirty="0">
                <a:cs typeface="Arial"/>
              </a:rPr>
              <a:t>7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2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18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8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5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=</a:t>
            </a:r>
            <a:r>
              <a:rPr lang="es-ES" sz="1600" spc="4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13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83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</a:t>
            </a:r>
            <a:r>
              <a:rPr lang="es-ES" sz="1600" spc="0" dirty="0">
                <a:cs typeface="Arial"/>
              </a:rPr>
              <a:t>4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2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15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83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D</a:t>
            </a:r>
            <a:r>
              <a:rPr lang="es-ES" sz="1600" spc="56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=</a:t>
            </a:r>
            <a:r>
              <a:rPr lang="es-ES" sz="1600" spc="4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10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5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</a:t>
            </a:r>
            <a:r>
              <a:rPr lang="es-ES" sz="1600" spc="0" dirty="0">
                <a:cs typeface="Arial"/>
              </a:rPr>
              <a:t>1</a:t>
            </a:r>
            <a:r>
              <a:rPr lang="es-ES" sz="1600" spc="10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2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12</a:t>
            </a:r>
            <a:r>
              <a:rPr lang="es-ES" sz="1600" spc="0" dirty="0">
                <a:cs typeface="Arial"/>
              </a:rPr>
              <a:t>, </a:t>
            </a:r>
            <a:r>
              <a:rPr lang="es-ES" sz="1600" spc="10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61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= </a:t>
            </a:r>
            <a:r>
              <a:rPr lang="es-ES" sz="1600" spc="9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1</a:t>
            </a:r>
            <a:r>
              <a:rPr lang="es-ES" sz="1600" spc="50" dirty="0">
                <a:cs typeface="Arial"/>
              </a:rPr>
              <a:t> </a:t>
            </a:r>
            <a:r>
              <a:rPr lang="es-ES" sz="1600" spc="-29" dirty="0">
                <a:cs typeface="Arial"/>
              </a:rPr>
              <a:t>h</a:t>
            </a:r>
            <a:r>
              <a:rPr lang="es-ES" sz="1600" spc="14" dirty="0">
                <a:cs typeface="Arial"/>
              </a:rPr>
              <a:t>a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113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 </a:t>
            </a:r>
            <a:r>
              <a:rPr lang="es-ES" sz="1600" spc="82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9</a:t>
            </a:r>
            <a:r>
              <a:rPr lang="es-ES" sz="1600" spc="0" dirty="0">
                <a:cs typeface="Arial"/>
              </a:rPr>
              <a:t>.</a:t>
            </a:r>
            <a:r>
              <a:rPr lang="es-ES" sz="1600" spc="57" dirty="0">
                <a:cs typeface="Arial"/>
              </a:rPr>
              <a:t> </a:t>
            </a:r>
            <a:r>
              <a:rPr lang="es-ES" sz="1600" spc="9" dirty="0">
                <a:cs typeface="Arial"/>
              </a:rPr>
              <a:t>S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76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1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110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72" dirty="0">
                <a:cs typeface="Arial"/>
              </a:rPr>
              <a:t> 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ot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83" dirty="0">
                <a:cs typeface="Arial"/>
              </a:rPr>
              <a:t> </a:t>
            </a:r>
            <a:r>
              <a:rPr lang="es-ES" sz="1600" spc="20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20" dirty="0">
                <a:cs typeface="Arial"/>
              </a:rPr>
              <a:t>t</a:t>
            </a:r>
            <a:r>
              <a:rPr lang="es-ES" sz="1600" spc="0" dirty="0">
                <a:cs typeface="Arial"/>
              </a:rPr>
              <a:t>á c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9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p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a</a:t>
            </a:r>
            <a:r>
              <a:rPr lang="es-ES" sz="1600" spc="169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91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1</a:t>
            </a:r>
            <a:r>
              <a:rPr lang="es-ES" sz="1600" spc="25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4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2</a:t>
            </a:r>
            <a:r>
              <a:rPr lang="es-ES" sz="1600" spc="19" dirty="0">
                <a:cs typeface="Arial"/>
              </a:rPr>
              <a:t>0.</a:t>
            </a: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36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4BBE68-1369-431B-A75B-79C51E8A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58" t="27714" r="34405" b="35019"/>
          <a:stretch/>
        </p:blipFill>
        <p:spPr>
          <a:xfrm>
            <a:off x="449943" y="2220686"/>
            <a:ext cx="5646057" cy="42005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73B024-36C6-4BF1-9EB3-0359D6492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90" b="53229"/>
          <a:stretch/>
        </p:blipFill>
        <p:spPr>
          <a:xfrm>
            <a:off x="6096000" y="2220686"/>
            <a:ext cx="5646057" cy="42005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1EE518-A9E9-458A-BF5D-C83E934CAA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762" b="83720"/>
          <a:stretch/>
        </p:blipFill>
        <p:spPr>
          <a:xfrm>
            <a:off x="8919028" y="3920530"/>
            <a:ext cx="2627086" cy="1115927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B4290F2-9F6D-4C2A-A7FF-ADF18CB77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64749"/>
              </p:ext>
            </p:extLst>
          </p:nvPr>
        </p:nvGraphicFramePr>
        <p:xfrm>
          <a:off x="449943" y="1849846"/>
          <a:ext cx="1129211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72228">
                  <a:extLst>
                    <a:ext uri="{9D8B030D-6E8A-4147-A177-3AD203B41FA5}">
                      <a16:colId xmlns:a16="http://schemas.microsoft.com/office/drawing/2014/main" val="3515153026"/>
                    </a:ext>
                  </a:extLst>
                </a:gridCol>
                <a:gridCol w="2902858">
                  <a:extLst>
                    <a:ext uri="{9D8B030D-6E8A-4147-A177-3AD203B41FA5}">
                      <a16:colId xmlns:a16="http://schemas.microsoft.com/office/drawing/2014/main" val="620317724"/>
                    </a:ext>
                  </a:extLst>
                </a:gridCol>
                <a:gridCol w="5617028">
                  <a:extLst>
                    <a:ext uri="{9D8B030D-6E8A-4147-A177-3AD203B41FA5}">
                      <a16:colId xmlns:a16="http://schemas.microsoft.com/office/drawing/2014/main" val="194143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Pseudocódigo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Diagrama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Código y Ejecutable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943508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19DFB096-D88B-4525-B02E-0FC29332E883}"/>
              </a:ext>
            </a:extLst>
          </p:cNvPr>
          <p:cNvSpPr/>
          <p:nvPr/>
        </p:nvSpPr>
        <p:spPr>
          <a:xfrm>
            <a:off x="449943" y="812800"/>
            <a:ext cx="11292114" cy="885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67056" algn="ctr">
              <a:lnSpc>
                <a:spcPct val="95825"/>
              </a:lnSpc>
            </a:pPr>
            <a:r>
              <a:rPr lang="es-ES" sz="1600" b="1" spc="0" dirty="0">
                <a:cs typeface="Arial"/>
              </a:rPr>
              <a:t>E</a:t>
            </a:r>
            <a:r>
              <a:rPr lang="es-ES" sz="1600" b="1" spc="-9" dirty="0">
                <a:cs typeface="Arial"/>
              </a:rPr>
              <a:t>j</a:t>
            </a:r>
            <a:r>
              <a:rPr lang="es-ES" sz="1600" b="1" spc="4" dirty="0">
                <a:cs typeface="Arial"/>
              </a:rPr>
              <a:t>erc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4" dirty="0">
                <a:cs typeface="Arial"/>
              </a:rPr>
              <a:t>c</a:t>
            </a:r>
            <a:r>
              <a:rPr lang="es-ES" sz="1600" b="1" spc="-9" dirty="0">
                <a:cs typeface="Arial"/>
              </a:rPr>
              <a:t>i</a:t>
            </a:r>
            <a:r>
              <a:rPr lang="es-ES" sz="1600" b="1" spc="0" dirty="0">
                <a:cs typeface="Arial"/>
              </a:rPr>
              <a:t>o</a:t>
            </a:r>
            <a:r>
              <a:rPr lang="es-ES" sz="1600" b="1" spc="34" dirty="0">
                <a:cs typeface="Arial"/>
              </a:rPr>
              <a:t> </a:t>
            </a:r>
            <a:r>
              <a:rPr lang="es-ES" sz="1600" b="1" spc="4" dirty="0">
                <a:cs typeface="Arial"/>
              </a:rPr>
              <a:t>N</a:t>
            </a:r>
            <a:r>
              <a:rPr lang="es-ES" sz="1600" b="1" spc="-9" dirty="0">
                <a:cs typeface="Arial"/>
              </a:rPr>
              <a:t>o</a:t>
            </a:r>
            <a:r>
              <a:rPr lang="es-ES" sz="1600" b="1" dirty="0">
                <a:cs typeface="Arial"/>
              </a:rPr>
              <a:t>. 8</a:t>
            </a:r>
            <a:endParaRPr lang="es-ES" sz="1600" dirty="0">
              <a:cs typeface="Arial"/>
            </a:endParaRPr>
          </a:p>
          <a:p>
            <a:pPr marL="67056" algn="ctr">
              <a:lnSpc>
                <a:spcPct val="95825"/>
              </a:lnSpc>
              <a:spcBef>
                <a:spcPts val="1361"/>
              </a:spcBef>
            </a:pPr>
            <a:r>
              <a:rPr lang="es-ES" sz="1600" spc="0" dirty="0">
                <a:cs typeface="Arial"/>
              </a:rPr>
              <a:t>D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5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rr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dirty="0">
                <a:cs typeface="Arial"/>
              </a:rPr>
              <a:t>ar</a:t>
            </a:r>
            <a:r>
              <a:rPr lang="es-ES" sz="1600" spc="158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n</a:t>
            </a:r>
            <a:r>
              <a:rPr lang="es-ES" sz="1600" spc="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9" dirty="0">
                <a:cs typeface="Arial"/>
              </a:rPr>
              <a:t>g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14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</a:t>
            </a:r>
            <a:r>
              <a:rPr lang="es-ES" sz="1600" spc="9" dirty="0">
                <a:cs typeface="Arial"/>
              </a:rPr>
              <a:t>m</a:t>
            </a:r>
            <a:r>
              <a:rPr lang="es-ES" sz="1600" spc="0" dirty="0">
                <a:cs typeface="Arial"/>
              </a:rPr>
              <a:t>o</a:t>
            </a:r>
            <a:r>
              <a:rPr lang="es-ES" sz="1600" spc="133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q</a:t>
            </a:r>
            <a:r>
              <a:rPr lang="es-ES" sz="1600" spc="-29" dirty="0">
                <a:cs typeface="Arial"/>
              </a:rPr>
              <a:t>u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3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pe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19" dirty="0">
                <a:cs typeface="Arial"/>
              </a:rPr>
              <a:t>i</a:t>
            </a:r>
            <a:r>
              <a:rPr lang="es-ES" sz="1600" spc="0" dirty="0">
                <a:cs typeface="Arial"/>
              </a:rPr>
              <a:t>ta</a:t>
            </a:r>
            <a:r>
              <a:rPr lang="es-ES" sz="1600" spc="96" dirty="0">
                <a:cs typeface="Arial"/>
              </a:rPr>
              <a:t> 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-4" dirty="0">
                <a:cs typeface="Arial"/>
              </a:rPr>
              <a:t>ee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55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19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40" dirty="0">
                <a:cs typeface="Arial"/>
              </a:rPr>
              <a:t> 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ú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11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y</a:t>
            </a:r>
            <a:r>
              <a:rPr lang="es-ES" sz="1600" spc="2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-19" dirty="0">
                <a:cs typeface="Arial"/>
              </a:rPr>
              <a:t>l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119" dirty="0">
                <a:cs typeface="Arial"/>
              </a:rPr>
              <a:t> </a:t>
            </a:r>
            <a:r>
              <a:rPr lang="es-ES" sz="1600" spc="-4" dirty="0">
                <a:cs typeface="Arial"/>
              </a:rPr>
              <a:t>d</a:t>
            </a:r>
            <a:r>
              <a:rPr lang="es-ES" sz="1600" spc="0" dirty="0">
                <a:cs typeface="Arial"/>
              </a:rPr>
              <a:t>e</a:t>
            </a:r>
            <a:r>
              <a:rPr lang="es-ES" sz="1600" spc="30" dirty="0">
                <a:cs typeface="Arial"/>
              </a:rPr>
              <a:t> 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e</a:t>
            </a:r>
            <a:r>
              <a:rPr lang="es-ES" sz="1600" spc="-29" dirty="0">
                <a:cs typeface="Arial"/>
              </a:rPr>
              <a:t>n</a:t>
            </a:r>
            <a:r>
              <a:rPr lang="es-ES" sz="1600" spc="1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r</a:t>
            </a:r>
            <a:r>
              <a:rPr lang="es-ES" sz="1600" spc="91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a </a:t>
            </a:r>
            <a:r>
              <a:rPr lang="es-ES" sz="1600" spc="14" dirty="0">
                <a:cs typeface="Arial"/>
              </a:rPr>
              <a:t>m</a:t>
            </a:r>
            <a:r>
              <a:rPr lang="es-ES" sz="1600" spc="-4" dirty="0">
                <a:cs typeface="Arial"/>
              </a:rPr>
              <a:t>a</a:t>
            </a:r>
            <a:r>
              <a:rPr lang="es-ES" sz="1600" spc="-25" dirty="0">
                <a:cs typeface="Arial"/>
              </a:rPr>
              <a:t>y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-9" dirty="0">
                <a:cs typeface="Arial"/>
              </a:rPr>
              <a:t>r</a:t>
            </a:r>
            <a:r>
              <a:rPr lang="es-ES" sz="1600" spc="0" dirty="0">
                <a:cs typeface="Arial"/>
              </a:rPr>
              <a:t>,</a:t>
            </a:r>
            <a:r>
              <a:rPr lang="es-ES" sz="1600" spc="98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si</a:t>
            </a:r>
            <a:r>
              <a:rPr lang="es-ES" sz="1600" spc="11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9" dirty="0">
                <a:cs typeface="Arial"/>
              </a:rPr>
              <a:t> </a:t>
            </a:r>
            <a:r>
              <a:rPr lang="es-ES" sz="1600" spc="19" dirty="0">
                <a:cs typeface="Arial"/>
              </a:rPr>
              <a:t>e</a:t>
            </a:r>
            <a:r>
              <a:rPr lang="es-ES" sz="1600" spc="0" dirty="0">
                <a:cs typeface="Arial"/>
              </a:rPr>
              <a:t>l</a:t>
            </a:r>
            <a:r>
              <a:rPr lang="es-ES" sz="1600" spc="12" dirty="0">
                <a:cs typeface="Arial"/>
              </a:rPr>
              <a:t> </a:t>
            </a:r>
            <a:r>
              <a:rPr lang="es-ES" sz="1600" spc="0" dirty="0">
                <a:cs typeface="Arial"/>
              </a:rPr>
              <a:t>c</a:t>
            </a:r>
            <a:r>
              <a:rPr lang="es-ES" sz="1600" spc="20" dirty="0">
                <a:cs typeface="Arial"/>
              </a:rPr>
              <a:t>a</a:t>
            </a:r>
            <a:r>
              <a:rPr lang="es-ES" sz="1600" spc="0" dirty="0">
                <a:cs typeface="Arial"/>
              </a:rPr>
              <a:t>s</a:t>
            </a:r>
            <a:r>
              <a:rPr lang="es-ES" sz="1600" spc="-4" dirty="0">
                <a:cs typeface="Arial"/>
              </a:rPr>
              <a:t>o</a:t>
            </a:r>
            <a:r>
              <a:rPr lang="es-ES" sz="1600" spc="0" dirty="0">
                <a:cs typeface="Arial"/>
              </a:rPr>
              <a:t>.</a:t>
            </a:r>
            <a:endParaRPr lang="es-E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88428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680</Words>
  <Application>Microsoft Office PowerPoint</Application>
  <PresentationFormat>Panorámica</PresentationFormat>
  <Paragraphs>84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Meiryo</vt:lpstr>
      <vt:lpstr>Arial</vt:lpstr>
      <vt:lpstr>Corbel</vt:lpstr>
      <vt:lpstr>ShojiVTI</vt:lpstr>
      <vt:lpstr>Practicas de Programación Unidad1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Practicas de Programación Unidad1</dc:title>
  <dc:creator>JOSE MIGUEL MORALES PONCE</dc:creator>
  <cp:lastModifiedBy>JOSE MIGUEL MORALES PONCE</cp:lastModifiedBy>
  <cp:revision>35</cp:revision>
  <dcterms:created xsi:type="dcterms:W3CDTF">2020-09-06T19:56:00Z</dcterms:created>
  <dcterms:modified xsi:type="dcterms:W3CDTF">2020-09-08T13:32:58Z</dcterms:modified>
</cp:coreProperties>
</file>