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8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6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5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2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3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AE505-6B6F-41D9-9173-28ACFB015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4" b="5916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92FAEE-FA62-4D2D-86EF-766EA37E1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r>
              <a:rPr lang="es-MX" dirty="0"/>
              <a:t>José Miguel Morales Ponce 3IBA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CF01E-A232-4453-A42F-EB60D91E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s-MX" sz="4400" dirty="0"/>
              <a:t>Class Python</a:t>
            </a:r>
          </a:p>
        </p:txBody>
      </p:sp>
    </p:spTree>
    <p:extLst>
      <p:ext uri="{BB962C8B-B14F-4D97-AF65-F5344CB8AC3E}">
        <p14:creationId xmlns:p14="http://schemas.microsoft.com/office/powerpoint/2010/main" val="400701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DBF9F3-8E5A-44B6-9578-A93236528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3" r="26004" b="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17CDA3-E30C-4C83-84F2-C58CA564230D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1">
                    <a:alpha val="70000"/>
                  </a:schemeClr>
                </a:solidFill>
                <a:effectLst/>
              </a:rPr>
              <a:t>Las clases proveen una forma de empaquetar datos y funcionalidad juntos. Al crear una nueva clase, se crea un nuevo </a:t>
            </a:r>
            <a:r>
              <a:rPr lang="en-US" sz="2000" b="0" i="1">
                <a:solidFill>
                  <a:schemeClr val="tx1">
                    <a:alpha val="70000"/>
                  </a:schemeClr>
                </a:solidFill>
                <a:effectLst/>
              </a:rPr>
              <a:t>tipo</a:t>
            </a:r>
            <a:r>
              <a:rPr lang="en-US" sz="2000" b="0" i="0">
                <a:solidFill>
                  <a:schemeClr val="tx1">
                    <a:alpha val="70000"/>
                  </a:schemeClr>
                </a:solidFill>
                <a:effectLst/>
              </a:rPr>
              <a:t> de objeto, permitiendo crear nuevas </a:t>
            </a:r>
            <a:r>
              <a:rPr lang="en-US" sz="2000" b="0" i="1">
                <a:solidFill>
                  <a:schemeClr val="tx1">
                    <a:alpha val="70000"/>
                  </a:schemeClr>
                </a:solidFill>
                <a:effectLst/>
              </a:rPr>
              <a:t>instancias</a:t>
            </a:r>
            <a:r>
              <a:rPr lang="en-US" sz="2000" b="0" i="0">
                <a:solidFill>
                  <a:schemeClr val="tx1">
                    <a:alpha val="70000"/>
                  </a:schemeClr>
                </a:solidFill>
                <a:effectLst/>
              </a:rPr>
              <a:t> de ese tipo. Cada instancia de clase puede tener atributos adjuntos para mantener su estado. Las instancias de clase también pueden tener métodos (definidos por su clase) para modificar su estado.</a:t>
            </a:r>
            <a:endParaRPr lang="en-US" sz="20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C8F20-E515-4493-B7DD-A66912E6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Definición:</a:t>
            </a:r>
          </a:p>
        </p:txBody>
      </p:sp>
    </p:spTree>
    <p:extLst>
      <p:ext uri="{BB962C8B-B14F-4D97-AF65-F5344CB8AC3E}">
        <p14:creationId xmlns:p14="http://schemas.microsoft.com/office/powerpoint/2010/main" val="190969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AD4B274-6DA8-4FC6-BD28-E7554BF3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Estructura: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0BB6936-96EA-4A21-B20B-B24D0831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estructura mas simple de una clase luciría así:</a:t>
            </a:r>
          </a:p>
          <a:p>
            <a:pPr marL="0" indent="0">
              <a:buNone/>
            </a:pPr>
            <a:r>
              <a:rPr lang="es-MX" dirty="0">
                <a:solidFill>
                  <a:srgbClr val="FFCC00"/>
                </a:solidFill>
              </a:rPr>
              <a:t>Class</a:t>
            </a:r>
            <a:r>
              <a:rPr lang="es-MX" dirty="0">
                <a:solidFill>
                  <a:srgbClr val="FFC000">
                    <a:alpha val="70000"/>
                  </a:srgbClr>
                </a:solidFill>
              </a:rPr>
              <a:t> </a:t>
            </a:r>
            <a:r>
              <a:rPr lang="es-MX" dirty="0">
                <a:solidFill>
                  <a:srgbClr val="66FF33"/>
                </a:solidFill>
              </a:rPr>
              <a:t>ClassName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	declaraciones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656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F1CAA4F-ABF1-461F-8676-342933FF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0" i="0" dirty="0">
                <a:effectLst/>
                <a:latin typeface="helvetica neue"/>
              </a:rPr>
              <a:t>Los atributos son como propiedades que queremos añadir a la clase (tipo).</a:t>
            </a:r>
            <a:endParaRPr lang="es-MX" sz="24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8526DFB-EF40-4334-964E-0F473A08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MX" sz="3200"/>
              <a:t>Atributos: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7A89863-8E2B-425E-B2ED-7FA263E1B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3" r="88333" b="77792"/>
          <a:stretch/>
        </p:blipFill>
        <p:spPr>
          <a:xfrm>
            <a:off x="6858000" y="1341964"/>
            <a:ext cx="5334000" cy="419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9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27E64-D786-4A18-BFD4-5CBEAA6E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Métodos: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E1F97-0474-4B7B-94BB-0B1ED679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0" i="0">
                <a:solidFill>
                  <a:srgbClr val="757575"/>
                </a:solidFill>
                <a:effectLst/>
                <a:latin typeface="helvetica neue"/>
              </a:rPr>
              <a:t>Los métodos son cómo funciones en Python, ya que se definen con la palabra clave def y cuentan con el mismo formato que las funciones. 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462063-B912-4CA6-9926-45380F765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481" r="65501" b="59370"/>
          <a:stretch/>
        </p:blipFill>
        <p:spPr>
          <a:xfrm>
            <a:off x="3226191" y="3429000"/>
            <a:ext cx="5739617" cy="328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761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1"/>
      </a:lt2>
      <a:accent1>
        <a:srgbClr val="DE32B3"/>
      </a:accent1>
      <a:accent2>
        <a:srgbClr val="AF20CC"/>
      </a:accent2>
      <a:accent3>
        <a:srgbClr val="7A32DE"/>
      </a:accent3>
      <a:accent4>
        <a:srgbClr val="2E2FD0"/>
      </a:accent4>
      <a:accent5>
        <a:srgbClr val="327ADE"/>
      </a:accent5>
      <a:accent6>
        <a:srgbClr val="20B0CC"/>
      </a:accent6>
      <a:hlink>
        <a:srgbClr val="3F5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138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helvetica neue</vt:lpstr>
      <vt:lpstr>Sitka Subheading</vt:lpstr>
      <vt:lpstr>PebbleVTI</vt:lpstr>
      <vt:lpstr>Class Python</vt:lpstr>
      <vt:lpstr>Definición:</vt:lpstr>
      <vt:lpstr>Estructura:</vt:lpstr>
      <vt:lpstr>Atributos:</vt:lpstr>
      <vt:lpstr>Métodos: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Python</dc:title>
  <dc:creator>Jose Miguel Morales ponce</dc:creator>
  <cp:lastModifiedBy>Jose Miguel Morales ponce</cp:lastModifiedBy>
  <cp:revision>2</cp:revision>
  <dcterms:created xsi:type="dcterms:W3CDTF">2020-10-15T05:37:14Z</dcterms:created>
  <dcterms:modified xsi:type="dcterms:W3CDTF">2020-10-15T05:48:29Z</dcterms:modified>
</cp:coreProperties>
</file>