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1"/>
  </p:sldMasterIdLst>
  <p:notesMasterIdLst>
    <p:notesMasterId r:id="rId7"/>
  </p:notesMasterIdLst>
  <p:handoutMasterIdLst>
    <p:handoutMasterId r:id="rId8"/>
  </p:handoutMasterIdLst>
  <p:sldIdLst>
    <p:sldId id="256" r:id="rId2"/>
    <p:sldId id="257" r:id="rId3"/>
    <p:sldId id="264" r:id="rId4"/>
    <p:sldId id="259" r:id="rId5"/>
    <p:sldId id="263" r:id="rId6"/>
  </p:sldIdLst>
  <p:sldSz cx="12192000" cy="6858000"/>
  <p:notesSz cx="6858000" cy="9144000"/>
  <p:defaultTextStyle>
    <a:defPPr rtl="0">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8" d="100"/>
          <a:sy n="88" d="100"/>
        </p:scale>
        <p:origin x="384" y="90"/>
      </p:cViewPr>
      <p:guideLst/>
    </p:cSldViewPr>
  </p:slideViewPr>
  <p:notesTextViewPr>
    <p:cViewPr>
      <p:scale>
        <a:sx n="1" d="1"/>
        <a:sy n="1" d="1"/>
      </p:scale>
      <p:origin x="0" y="0"/>
    </p:cViewPr>
  </p:notesTextViewPr>
  <p:notesViewPr>
    <p:cSldViewPr snapToGrid="0">
      <p:cViewPr varScale="1">
        <p:scale>
          <a:sx n="86" d="100"/>
          <a:sy n="86" d="100"/>
        </p:scale>
        <p:origin x="375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FC193-7A05-4631-B681-B56EAB543D38}" type="doc">
      <dgm:prSet loTypeId="urn:microsoft.com/office/officeart/2005/8/layout/list1" loCatId="list" qsTypeId="urn:microsoft.com/office/officeart/2005/8/quickstyle/3d1" qsCatId="3D" csTypeId="urn:microsoft.com/office/officeart/2005/8/colors/accent1_2" csCatId="accent1" phldr="1"/>
      <dgm:spPr/>
      <dgm:t>
        <a:bodyPr rtlCol="0"/>
        <a:lstStyle/>
        <a:p>
          <a:pPr rtl="0"/>
          <a:endParaRPr lang="en-US"/>
        </a:p>
      </dgm:t>
    </dgm:pt>
    <dgm:pt modelId="{6857B86A-DEC1-407C-A1BB-5BF9ACCBCA6A}">
      <dgm:prSet phldrT="[Text]" custT="1"/>
      <dgm:spPr/>
      <dgm:t>
        <a:bodyPr rtlCol="0"/>
        <a:lstStyle/>
        <a:p>
          <a:pPr rtl="0"/>
          <a:r>
            <a:rPr lang="de-CH" sz="2000" noProof="0" dirty="0" smtClean="0">
              <a:latin typeface="Tahoma" panose="020B0604030504040204" pitchFamily="34" charset="0"/>
              <a:ea typeface="Tahoma" panose="020B0604030504040204" pitchFamily="34" charset="0"/>
              <a:cs typeface="Tahoma" panose="020B0604030504040204" pitchFamily="34" charset="0"/>
            </a:rPr>
            <a:t>1. Einlesen der Konfigurationsdatei:</a:t>
          </a:r>
          <a:endParaRPr lang="de-DE" sz="2000" noProof="0" dirty="0">
            <a:latin typeface="Tahoma" panose="020B0604030504040204" pitchFamily="34" charset="0"/>
            <a:ea typeface="Tahoma" panose="020B0604030504040204" pitchFamily="34" charset="0"/>
            <a:cs typeface="Tahoma" panose="020B0604030504040204" pitchFamily="34" charset="0"/>
          </a:endParaRPr>
        </a:p>
      </dgm:t>
    </dgm:pt>
    <dgm:pt modelId="{8CA7BF9B-8199-4683-AD57-CB0086659013}" type="parTrans" cxnId="{B12F0503-977A-4B5D-8CB7-420B041FF863}">
      <dgm:prSet/>
      <dgm:spPr/>
      <dgm:t>
        <a:bodyPr rtlCol="0"/>
        <a:lstStyle/>
        <a:p>
          <a:pPr rtl="0"/>
          <a:endParaRPr lang="de-DE" noProof="0" dirty="0"/>
        </a:p>
      </dgm:t>
    </dgm:pt>
    <dgm:pt modelId="{F087F24E-A7D7-4DCE-B2A7-9B941289621A}" type="sibTrans" cxnId="{B12F0503-977A-4B5D-8CB7-420B041FF863}">
      <dgm:prSet/>
      <dgm:spPr/>
      <dgm:t>
        <a:bodyPr rtlCol="0"/>
        <a:lstStyle/>
        <a:p>
          <a:pPr rtl="0"/>
          <a:endParaRPr lang="de-DE" noProof="0" dirty="0"/>
        </a:p>
      </dgm:t>
    </dgm:pt>
    <dgm:pt modelId="{611C3B18-07F8-4A66-9682-97E24AEF6014}">
      <dgm:prSet phldrT="[Text]" custT="1">
        <dgm:style>
          <a:lnRef idx="2">
            <a:schemeClr val="dk1"/>
          </a:lnRef>
          <a:fillRef idx="1">
            <a:schemeClr val="lt1"/>
          </a:fillRef>
          <a:effectRef idx="0">
            <a:schemeClr val="dk1"/>
          </a:effectRef>
          <a:fontRef idx="minor">
            <a:schemeClr val="dk1"/>
          </a:fontRef>
        </dgm:style>
      </dgm:prSet>
      <dgm:spPr/>
      <dgm:t>
        <a:bodyPr rtlCol="0"/>
        <a:lstStyle/>
        <a:p>
          <a:pPr rtl="0">
            <a:buFont typeface="Wingdings" panose="05000000000000000000" pitchFamily="2" charset="2"/>
            <a:buNone/>
          </a:pPr>
          <a:r>
            <a:rPr lang="de-DE" sz="2000" noProof="0" dirty="0" smtClean="0"/>
            <a:t>Das Skript verbindet sich remote mit den angegebenen Computern/Servern, überprüft den Status der Dienste und startet sie bei Bedarf neu.</a:t>
          </a:r>
          <a:endParaRPr lang="de-DE" sz="2000" noProof="0" dirty="0"/>
        </a:p>
      </dgm:t>
    </dgm:pt>
    <dgm:pt modelId="{5940BF2D-F08A-4150-9A86-173D9242DE8C}" type="parTrans" cxnId="{D5D61B4C-1312-427C-BDCC-013237D8A488}">
      <dgm:prSet/>
      <dgm:spPr/>
      <dgm:t>
        <a:bodyPr rtlCol="0"/>
        <a:lstStyle/>
        <a:p>
          <a:pPr rtl="0"/>
          <a:endParaRPr lang="de-DE" noProof="0" dirty="0"/>
        </a:p>
      </dgm:t>
    </dgm:pt>
    <dgm:pt modelId="{477660C6-2B6D-4FB8-B9A3-D555E2082C2A}" type="sibTrans" cxnId="{D5D61B4C-1312-427C-BDCC-013237D8A488}">
      <dgm:prSet/>
      <dgm:spPr/>
      <dgm:t>
        <a:bodyPr rtlCol="0"/>
        <a:lstStyle/>
        <a:p>
          <a:pPr rtl="0"/>
          <a:endParaRPr lang="de-DE" noProof="0" dirty="0"/>
        </a:p>
      </dgm:t>
    </dgm:pt>
    <dgm:pt modelId="{DA5DFAD8-E443-4F53-9341-A0903BBBD378}">
      <dgm:prSet phldrT="[Text]" custT="1"/>
      <dgm:spPr/>
      <dgm:t>
        <a:bodyPr rtlCol="0"/>
        <a:lstStyle/>
        <a:p>
          <a:pPr rtl="0"/>
          <a:r>
            <a:rPr lang="de-CH" sz="2000" noProof="0" dirty="0" smtClean="0">
              <a:latin typeface="Tahoma" panose="020B0604030504040204" pitchFamily="34" charset="0"/>
              <a:ea typeface="Tahoma" panose="020B0604030504040204" pitchFamily="34" charset="0"/>
              <a:cs typeface="Tahoma" panose="020B0604030504040204" pitchFamily="34" charset="0"/>
            </a:rPr>
            <a:t>2. </a:t>
          </a:r>
          <a:r>
            <a:rPr lang="de-CH" sz="2000" noProof="0" dirty="0" err="1" smtClean="0">
              <a:latin typeface="Tahoma" panose="020B0604030504040204" pitchFamily="34" charset="0"/>
              <a:ea typeface="Tahoma" panose="020B0604030504040204" pitchFamily="34" charset="0"/>
              <a:cs typeface="Tahoma" panose="020B0604030504040204" pitchFamily="34" charset="0"/>
            </a:rPr>
            <a:t>Logging</a:t>
          </a:r>
          <a:r>
            <a:rPr lang="de-CH" sz="2000" noProof="0" dirty="0" smtClean="0">
              <a:latin typeface="Tahoma" panose="020B0604030504040204" pitchFamily="34" charset="0"/>
              <a:ea typeface="Tahoma" panose="020B0604030504040204" pitchFamily="34" charset="0"/>
              <a:cs typeface="Tahoma" panose="020B0604030504040204" pitchFamily="34" charset="0"/>
            </a:rPr>
            <a:t> und Benachrichtigung:</a:t>
          </a:r>
          <a:endParaRPr lang="de-DE" sz="2000" noProof="0" dirty="0">
            <a:latin typeface="Tahoma" panose="020B0604030504040204" pitchFamily="34" charset="0"/>
            <a:ea typeface="Tahoma" panose="020B0604030504040204" pitchFamily="34" charset="0"/>
            <a:cs typeface="Tahoma" panose="020B0604030504040204" pitchFamily="34" charset="0"/>
          </a:endParaRPr>
        </a:p>
      </dgm:t>
    </dgm:pt>
    <dgm:pt modelId="{F6012B3B-01B0-4E7C-A363-0177B95D3DD8}" type="parTrans" cxnId="{0073D4C3-F488-4F79-B637-186FAECF6BAD}">
      <dgm:prSet/>
      <dgm:spPr/>
      <dgm:t>
        <a:bodyPr rtlCol="0"/>
        <a:lstStyle/>
        <a:p>
          <a:pPr rtl="0"/>
          <a:endParaRPr lang="de-DE" noProof="0" dirty="0"/>
        </a:p>
      </dgm:t>
    </dgm:pt>
    <dgm:pt modelId="{76D9F54E-47B3-4FE0-B465-AD673964072E}" type="sibTrans" cxnId="{0073D4C3-F488-4F79-B637-186FAECF6BAD}">
      <dgm:prSet/>
      <dgm:spPr/>
      <dgm:t>
        <a:bodyPr rtlCol="0"/>
        <a:lstStyle/>
        <a:p>
          <a:pPr rtl="0"/>
          <a:endParaRPr lang="de-DE" noProof="0" dirty="0"/>
        </a:p>
      </dgm:t>
    </dgm:pt>
    <dgm:pt modelId="{6EE89B4E-BAED-4A90-B29D-70AF11256801}">
      <dgm:prSet phldrT="[Text]" custT="1"/>
      <dgm:spPr/>
      <dgm:t>
        <a:bodyPr rtlCol="0"/>
        <a:lstStyle/>
        <a:p>
          <a:pPr rtl="0">
            <a:buFont typeface="Wingdings" panose="05000000000000000000" pitchFamily="2" charset="2"/>
            <a:buChar char=""/>
          </a:pPr>
          <a:r>
            <a:rPr lang="de-DE" sz="2000" noProof="0" dirty="0" smtClean="0"/>
            <a:t>Alle Aktionen und Ergebnisse werden in einer Logdatei festgehalten.
Bei kritischen Fehlern oder nach einem erfolgreichen Neustart wird eine Benachrichtigung in eine </a:t>
          </a:r>
          <a:r>
            <a:rPr lang="de-DE" sz="2000" noProof="0" smtClean="0"/>
            <a:t>Datei geschrieben.</a:t>
          </a:r>
          <a:endParaRPr lang="de-DE" sz="2000" noProof="0" dirty="0"/>
        </a:p>
      </dgm:t>
    </dgm:pt>
    <dgm:pt modelId="{39BF20C7-31E5-452B-8EA2-17224A13C7FB}" type="parTrans" cxnId="{CA949A5F-9945-4C59-A233-D70AFFF70BDA}">
      <dgm:prSet/>
      <dgm:spPr/>
      <dgm:t>
        <a:bodyPr rtlCol="0"/>
        <a:lstStyle/>
        <a:p>
          <a:pPr rtl="0"/>
          <a:endParaRPr lang="de-DE" noProof="0" dirty="0"/>
        </a:p>
      </dgm:t>
    </dgm:pt>
    <dgm:pt modelId="{E71503C3-CFB7-4144-AD9F-7A42A87A3A6B}" type="sibTrans" cxnId="{CA949A5F-9945-4C59-A233-D70AFFF70BDA}">
      <dgm:prSet/>
      <dgm:spPr/>
      <dgm:t>
        <a:bodyPr rtlCol="0"/>
        <a:lstStyle/>
        <a:p>
          <a:pPr rtl="0"/>
          <a:endParaRPr lang="de-DE" noProof="0" dirty="0"/>
        </a:p>
      </dgm:t>
    </dgm:pt>
    <dgm:pt modelId="{634634F1-9EA1-4EC4-A0B1-3FE5CDD8E571}">
      <dgm:prSet phldrT="[Text]" custT="1"/>
      <dgm:spPr/>
      <dgm:t>
        <a:bodyPr rtlCol="0"/>
        <a:lstStyle/>
        <a:p>
          <a:pPr rtl="0"/>
          <a:r>
            <a:rPr lang="de-CH" sz="2000" noProof="0" dirty="0" smtClean="0">
              <a:latin typeface="Tahoma" panose="020B0604030504040204" pitchFamily="34" charset="0"/>
              <a:ea typeface="Tahoma" panose="020B0604030504040204" pitchFamily="34" charset="0"/>
              <a:cs typeface="Tahoma" panose="020B0604030504040204" pitchFamily="34" charset="0"/>
            </a:rPr>
            <a:t>2. Remote Management:</a:t>
          </a:r>
          <a:endParaRPr lang="de-DE" sz="2000" noProof="0" dirty="0">
            <a:latin typeface="Tahoma" panose="020B0604030504040204" pitchFamily="34" charset="0"/>
            <a:ea typeface="Tahoma" panose="020B0604030504040204" pitchFamily="34" charset="0"/>
            <a:cs typeface="Tahoma" panose="020B0604030504040204" pitchFamily="34" charset="0"/>
          </a:endParaRPr>
        </a:p>
      </dgm:t>
    </dgm:pt>
    <dgm:pt modelId="{4CDF44D7-0AD1-4937-BF00-2E7CED540ACF}" type="parTrans" cxnId="{F763BC8E-71D0-4C1F-9DAE-79176A92E66F}">
      <dgm:prSet/>
      <dgm:spPr/>
      <dgm:t>
        <a:bodyPr/>
        <a:lstStyle/>
        <a:p>
          <a:endParaRPr lang="de-CH"/>
        </a:p>
      </dgm:t>
    </dgm:pt>
    <dgm:pt modelId="{0932AA57-DB6C-484F-A4F2-161FA09B2BE5}" type="sibTrans" cxnId="{F763BC8E-71D0-4C1F-9DAE-79176A92E66F}">
      <dgm:prSet/>
      <dgm:spPr/>
      <dgm:t>
        <a:bodyPr/>
        <a:lstStyle/>
        <a:p>
          <a:endParaRPr lang="de-CH"/>
        </a:p>
      </dgm:t>
    </dgm:pt>
    <dgm:pt modelId="{6C56E0C7-7391-4392-BB55-7E0138D67448}">
      <dgm:prSet custT="1">
        <dgm:style>
          <a:lnRef idx="2">
            <a:schemeClr val="dk1"/>
          </a:lnRef>
          <a:fillRef idx="1">
            <a:schemeClr val="lt1"/>
          </a:fillRef>
          <a:effectRef idx="0">
            <a:schemeClr val="dk1"/>
          </a:effectRef>
          <a:fontRef idx="minor">
            <a:schemeClr val="dk1"/>
          </a:fontRef>
        </dgm:style>
      </dgm:prSet>
      <dgm:spPr/>
      <dgm:t>
        <a:bodyPr/>
        <a:lstStyle/>
        <a:p>
          <a:pPr algn="l"/>
          <a:r>
            <a:rPr lang="de-DE" sz="2000" dirty="0" smtClean="0"/>
            <a:t>Eine Konfigurationsdatei (z.B. JSON) wird verwendet, um die Liste der zu überprüfenden Dienste und die Computer-/Servernamen zu speichern.</a:t>
          </a:r>
          <a:endParaRPr lang="de-CH" sz="2000" dirty="0"/>
        </a:p>
      </dgm:t>
    </dgm:pt>
    <dgm:pt modelId="{E8A27CCC-FEC3-4177-A1A2-91F52CCE27D8}" type="sibTrans" cxnId="{4D4F8D53-647A-442E-AE89-1053F30DECDB}">
      <dgm:prSet/>
      <dgm:spPr/>
      <dgm:t>
        <a:bodyPr/>
        <a:lstStyle/>
        <a:p>
          <a:endParaRPr lang="de-CH"/>
        </a:p>
      </dgm:t>
    </dgm:pt>
    <dgm:pt modelId="{BD60E285-31C5-4565-9E74-0DB53260D8AC}" type="parTrans" cxnId="{4D4F8D53-647A-442E-AE89-1053F30DECDB}">
      <dgm:prSet/>
      <dgm:spPr/>
      <dgm:t>
        <a:bodyPr/>
        <a:lstStyle/>
        <a:p>
          <a:endParaRPr lang="de-CH"/>
        </a:p>
      </dgm:t>
    </dgm:pt>
    <dgm:pt modelId="{2ED741F8-7707-4B9E-9707-1B380911C686}" type="pres">
      <dgm:prSet presAssocID="{CF9FC193-7A05-4631-B681-B56EAB543D38}" presName="linear" presStyleCnt="0">
        <dgm:presLayoutVars>
          <dgm:dir/>
          <dgm:animLvl val="lvl"/>
          <dgm:resizeHandles val="exact"/>
        </dgm:presLayoutVars>
      </dgm:prSet>
      <dgm:spPr/>
      <dgm:t>
        <a:bodyPr/>
        <a:lstStyle/>
        <a:p>
          <a:endParaRPr lang="de-CH"/>
        </a:p>
      </dgm:t>
    </dgm:pt>
    <dgm:pt modelId="{99381F8D-DD3F-4558-94E2-7124E2EC4F05}" type="pres">
      <dgm:prSet presAssocID="{6857B86A-DEC1-407C-A1BB-5BF9ACCBCA6A}" presName="parentLin" presStyleCnt="0"/>
      <dgm:spPr/>
      <dgm:t>
        <a:bodyPr/>
        <a:lstStyle/>
        <a:p>
          <a:endParaRPr lang="de-CH"/>
        </a:p>
      </dgm:t>
    </dgm:pt>
    <dgm:pt modelId="{91034CDB-A6DB-4720-B212-A5525B56AE43}" type="pres">
      <dgm:prSet presAssocID="{6857B86A-DEC1-407C-A1BB-5BF9ACCBCA6A}" presName="parentLeftMargin" presStyleLbl="node1" presStyleIdx="0" presStyleCnt="3"/>
      <dgm:spPr/>
      <dgm:t>
        <a:bodyPr/>
        <a:lstStyle/>
        <a:p>
          <a:endParaRPr lang="de-CH"/>
        </a:p>
      </dgm:t>
    </dgm:pt>
    <dgm:pt modelId="{B6DE2A41-D3A0-4BF1-BE01-7AF5B7347695}" type="pres">
      <dgm:prSet presAssocID="{6857B86A-DEC1-407C-A1BB-5BF9ACCBCA6A}" presName="parentText" presStyleLbl="node1" presStyleIdx="0" presStyleCnt="3">
        <dgm:presLayoutVars>
          <dgm:chMax val="0"/>
          <dgm:bulletEnabled val="1"/>
        </dgm:presLayoutVars>
      </dgm:prSet>
      <dgm:spPr/>
      <dgm:t>
        <a:bodyPr/>
        <a:lstStyle/>
        <a:p>
          <a:endParaRPr lang="de-CH"/>
        </a:p>
      </dgm:t>
    </dgm:pt>
    <dgm:pt modelId="{7A84707D-7590-4312-953E-8CBFB4E8C03E}" type="pres">
      <dgm:prSet presAssocID="{6857B86A-DEC1-407C-A1BB-5BF9ACCBCA6A}" presName="negativeSpace" presStyleCnt="0"/>
      <dgm:spPr/>
      <dgm:t>
        <a:bodyPr/>
        <a:lstStyle/>
        <a:p>
          <a:endParaRPr lang="de-CH"/>
        </a:p>
      </dgm:t>
    </dgm:pt>
    <dgm:pt modelId="{48C846A4-B810-4612-B3A2-4F9B5324ED2B}" type="pres">
      <dgm:prSet presAssocID="{6857B86A-DEC1-407C-A1BB-5BF9ACCBCA6A}" presName="childText" presStyleLbl="conFgAcc1" presStyleIdx="0" presStyleCnt="3">
        <dgm:presLayoutVars>
          <dgm:bulletEnabled val="1"/>
        </dgm:presLayoutVars>
      </dgm:prSet>
      <dgm:spPr/>
      <dgm:t>
        <a:bodyPr/>
        <a:lstStyle/>
        <a:p>
          <a:endParaRPr lang="de-CH"/>
        </a:p>
      </dgm:t>
    </dgm:pt>
    <dgm:pt modelId="{EA28F4B8-8971-458D-B58B-561724231982}" type="pres">
      <dgm:prSet presAssocID="{F087F24E-A7D7-4DCE-B2A7-9B941289621A}" presName="spaceBetweenRectangles" presStyleCnt="0"/>
      <dgm:spPr/>
      <dgm:t>
        <a:bodyPr/>
        <a:lstStyle/>
        <a:p>
          <a:endParaRPr lang="de-CH"/>
        </a:p>
      </dgm:t>
    </dgm:pt>
    <dgm:pt modelId="{A3553DA4-D8BF-4D39-B9A4-8214E538FF79}" type="pres">
      <dgm:prSet presAssocID="{634634F1-9EA1-4EC4-A0B1-3FE5CDD8E571}" presName="parentLin" presStyleCnt="0"/>
      <dgm:spPr/>
      <dgm:t>
        <a:bodyPr/>
        <a:lstStyle/>
        <a:p>
          <a:endParaRPr lang="de-CH"/>
        </a:p>
      </dgm:t>
    </dgm:pt>
    <dgm:pt modelId="{D649ED97-C454-49A3-92D4-343DBCA77C47}" type="pres">
      <dgm:prSet presAssocID="{634634F1-9EA1-4EC4-A0B1-3FE5CDD8E571}" presName="parentLeftMargin" presStyleLbl="node1" presStyleIdx="0" presStyleCnt="3"/>
      <dgm:spPr/>
      <dgm:t>
        <a:bodyPr/>
        <a:lstStyle/>
        <a:p>
          <a:endParaRPr lang="de-CH"/>
        </a:p>
      </dgm:t>
    </dgm:pt>
    <dgm:pt modelId="{BAB20C28-3440-48BC-AE75-BB04AB10545F}" type="pres">
      <dgm:prSet presAssocID="{634634F1-9EA1-4EC4-A0B1-3FE5CDD8E571}" presName="parentText" presStyleLbl="node1" presStyleIdx="1" presStyleCnt="3">
        <dgm:presLayoutVars>
          <dgm:chMax val="0"/>
          <dgm:bulletEnabled val="1"/>
        </dgm:presLayoutVars>
      </dgm:prSet>
      <dgm:spPr/>
      <dgm:t>
        <a:bodyPr/>
        <a:lstStyle/>
        <a:p>
          <a:endParaRPr lang="de-CH"/>
        </a:p>
      </dgm:t>
    </dgm:pt>
    <dgm:pt modelId="{14D305D1-A431-499D-9560-F3EC5F3076B4}" type="pres">
      <dgm:prSet presAssocID="{634634F1-9EA1-4EC4-A0B1-3FE5CDD8E571}" presName="negativeSpace" presStyleCnt="0"/>
      <dgm:spPr/>
      <dgm:t>
        <a:bodyPr/>
        <a:lstStyle/>
        <a:p>
          <a:endParaRPr lang="de-CH"/>
        </a:p>
      </dgm:t>
    </dgm:pt>
    <dgm:pt modelId="{B478DC2C-601C-4A05-85EC-2F006EE002B0}" type="pres">
      <dgm:prSet presAssocID="{634634F1-9EA1-4EC4-A0B1-3FE5CDD8E571}" presName="childText" presStyleLbl="conFgAcc1" presStyleIdx="1" presStyleCnt="3">
        <dgm:presLayoutVars>
          <dgm:bulletEnabled val="1"/>
        </dgm:presLayoutVars>
      </dgm:prSet>
      <dgm:spPr/>
      <dgm:t>
        <a:bodyPr/>
        <a:lstStyle/>
        <a:p>
          <a:endParaRPr lang="de-CH"/>
        </a:p>
      </dgm:t>
    </dgm:pt>
    <dgm:pt modelId="{9E9403D9-B1F6-4026-BF88-0FF4F36B9D43}" type="pres">
      <dgm:prSet presAssocID="{0932AA57-DB6C-484F-A4F2-161FA09B2BE5}" presName="spaceBetweenRectangles" presStyleCnt="0"/>
      <dgm:spPr/>
      <dgm:t>
        <a:bodyPr/>
        <a:lstStyle/>
        <a:p>
          <a:endParaRPr lang="de-CH"/>
        </a:p>
      </dgm:t>
    </dgm:pt>
    <dgm:pt modelId="{F38AC11D-9E08-4BCC-B8DB-6D123ED0C27C}" type="pres">
      <dgm:prSet presAssocID="{DA5DFAD8-E443-4F53-9341-A0903BBBD378}" presName="parentLin" presStyleCnt="0"/>
      <dgm:spPr/>
      <dgm:t>
        <a:bodyPr/>
        <a:lstStyle/>
        <a:p>
          <a:endParaRPr lang="de-CH"/>
        </a:p>
      </dgm:t>
    </dgm:pt>
    <dgm:pt modelId="{F79C9957-0B80-4D25-B8DE-4BCE368586A2}" type="pres">
      <dgm:prSet presAssocID="{DA5DFAD8-E443-4F53-9341-A0903BBBD378}" presName="parentLeftMargin" presStyleLbl="node1" presStyleIdx="1" presStyleCnt="3"/>
      <dgm:spPr/>
      <dgm:t>
        <a:bodyPr/>
        <a:lstStyle/>
        <a:p>
          <a:endParaRPr lang="de-CH"/>
        </a:p>
      </dgm:t>
    </dgm:pt>
    <dgm:pt modelId="{07B08BF2-860E-46CE-BB47-DE5E79A61F46}" type="pres">
      <dgm:prSet presAssocID="{DA5DFAD8-E443-4F53-9341-A0903BBBD378}" presName="parentText" presStyleLbl="node1" presStyleIdx="2" presStyleCnt="3">
        <dgm:presLayoutVars>
          <dgm:chMax val="0"/>
          <dgm:bulletEnabled val="1"/>
        </dgm:presLayoutVars>
      </dgm:prSet>
      <dgm:spPr/>
      <dgm:t>
        <a:bodyPr/>
        <a:lstStyle/>
        <a:p>
          <a:endParaRPr lang="de-CH"/>
        </a:p>
      </dgm:t>
    </dgm:pt>
    <dgm:pt modelId="{EBB4E4DD-8D32-49CC-94BD-9780CC840CA8}" type="pres">
      <dgm:prSet presAssocID="{DA5DFAD8-E443-4F53-9341-A0903BBBD378}" presName="negativeSpace" presStyleCnt="0"/>
      <dgm:spPr/>
      <dgm:t>
        <a:bodyPr/>
        <a:lstStyle/>
        <a:p>
          <a:endParaRPr lang="de-CH"/>
        </a:p>
      </dgm:t>
    </dgm:pt>
    <dgm:pt modelId="{9BCDA748-DC16-46C0-893E-EA6C01092A2C}" type="pres">
      <dgm:prSet presAssocID="{DA5DFAD8-E443-4F53-9341-A0903BBBD378}" presName="childText" presStyleLbl="conFgAcc1" presStyleIdx="2" presStyleCnt="3">
        <dgm:presLayoutVars>
          <dgm:bulletEnabled val="1"/>
        </dgm:presLayoutVars>
      </dgm:prSet>
      <dgm:spPr/>
      <dgm:t>
        <a:bodyPr/>
        <a:lstStyle/>
        <a:p>
          <a:endParaRPr lang="de-CH"/>
        </a:p>
      </dgm:t>
    </dgm:pt>
  </dgm:ptLst>
  <dgm:cxnLst>
    <dgm:cxn modelId="{0073D4C3-F488-4F79-B637-186FAECF6BAD}" srcId="{CF9FC193-7A05-4631-B681-B56EAB543D38}" destId="{DA5DFAD8-E443-4F53-9341-A0903BBBD378}" srcOrd="2" destOrd="0" parTransId="{F6012B3B-01B0-4E7C-A363-0177B95D3DD8}" sibTransId="{76D9F54E-47B3-4FE0-B465-AD673964072E}"/>
    <dgm:cxn modelId="{FCA44A2B-91E6-44D8-966F-C9BDDF664382}" type="presOf" srcId="{CF9FC193-7A05-4631-B681-B56EAB543D38}" destId="{2ED741F8-7707-4B9E-9707-1B380911C686}" srcOrd="0" destOrd="0" presId="urn:microsoft.com/office/officeart/2005/8/layout/list1"/>
    <dgm:cxn modelId="{A104777C-E734-42D7-8DAF-110696C01B7C}" type="presOf" srcId="{611C3B18-07F8-4A66-9682-97E24AEF6014}" destId="{B478DC2C-601C-4A05-85EC-2F006EE002B0}" srcOrd="0" destOrd="0" presId="urn:microsoft.com/office/officeart/2005/8/layout/list1"/>
    <dgm:cxn modelId="{030A9B18-EC79-4374-B34C-F6F3933D5545}" type="presOf" srcId="{634634F1-9EA1-4EC4-A0B1-3FE5CDD8E571}" destId="{BAB20C28-3440-48BC-AE75-BB04AB10545F}" srcOrd="1" destOrd="0" presId="urn:microsoft.com/office/officeart/2005/8/layout/list1"/>
    <dgm:cxn modelId="{F763BC8E-71D0-4C1F-9DAE-79176A92E66F}" srcId="{CF9FC193-7A05-4631-B681-B56EAB543D38}" destId="{634634F1-9EA1-4EC4-A0B1-3FE5CDD8E571}" srcOrd="1" destOrd="0" parTransId="{4CDF44D7-0AD1-4937-BF00-2E7CED540ACF}" sibTransId="{0932AA57-DB6C-484F-A4F2-161FA09B2BE5}"/>
    <dgm:cxn modelId="{EBE1E904-9C29-4E92-B41C-AED137E1D00C}" type="presOf" srcId="{6857B86A-DEC1-407C-A1BB-5BF9ACCBCA6A}" destId="{91034CDB-A6DB-4720-B212-A5525B56AE43}" srcOrd="0" destOrd="0" presId="urn:microsoft.com/office/officeart/2005/8/layout/list1"/>
    <dgm:cxn modelId="{D5D61B4C-1312-427C-BDCC-013237D8A488}" srcId="{634634F1-9EA1-4EC4-A0B1-3FE5CDD8E571}" destId="{611C3B18-07F8-4A66-9682-97E24AEF6014}" srcOrd="0" destOrd="0" parTransId="{5940BF2D-F08A-4150-9A86-173D9242DE8C}" sibTransId="{477660C6-2B6D-4FB8-B9A3-D555E2082C2A}"/>
    <dgm:cxn modelId="{CB8F82C7-B14A-4686-9337-84A39659E03A}" type="presOf" srcId="{6EE89B4E-BAED-4A90-B29D-70AF11256801}" destId="{9BCDA748-DC16-46C0-893E-EA6C01092A2C}" srcOrd="0" destOrd="0" presId="urn:microsoft.com/office/officeart/2005/8/layout/list1"/>
    <dgm:cxn modelId="{E1423E1A-5D54-4719-BCED-B204163564A8}" type="presOf" srcId="{DA5DFAD8-E443-4F53-9341-A0903BBBD378}" destId="{F79C9957-0B80-4D25-B8DE-4BCE368586A2}" srcOrd="0" destOrd="0" presId="urn:microsoft.com/office/officeart/2005/8/layout/list1"/>
    <dgm:cxn modelId="{D6DABAB1-4A9F-4A2E-BCB7-9F6A91C67848}" type="presOf" srcId="{634634F1-9EA1-4EC4-A0B1-3FE5CDD8E571}" destId="{D649ED97-C454-49A3-92D4-343DBCA77C47}" srcOrd="0" destOrd="0" presId="urn:microsoft.com/office/officeart/2005/8/layout/list1"/>
    <dgm:cxn modelId="{D0C38F15-FB6A-4B61-8095-D7BCE43C34F5}" type="presOf" srcId="{DA5DFAD8-E443-4F53-9341-A0903BBBD378}" destId="{07B08BF2-860E-46CE-BB47-DE5E79A61F46}" srcOrd="1" destOrd="0" presId="urn:microsoft.com/office/officeart/2005/8/layout/list1"/>
    <dgm:cxn modelId="{CA949A5F-9945-4C59-A233-D70AFFF70BDA}" srcId="{DA5DFAD8-E443-4F53-9341-A0903BBBD378}" destId="{6EE89B4E-BAED-4A90-B29D-70AF11256801}" srcOrd="0" destOrd="0" parTransId="{39BF20C7-31E5-452B-8EA2-17224A13C7FB}" sibTransId="{E71503C3-CFB7-4144-AD9F-7A42A87A3A6B}"/>
    <dgm:cxn modelId="{4D4F8D53-647A-442E-AE89-1053F30DECDB}" srcId="{6857B86A-DEC1-407C-A1BB-5BF9ACCBCA6A}" destId="{6C56E0C7-7391-4392-BB55-7E0138D67448}" srcOrd="0" destOrd="0" parTransId="{BD60E285-31C5-4565-9E74-0DB53260D8AC}" sibTransId="{E8A27CCC-FEC3-4177-A1A2-91F52CCE27D8}"/>
    <dgm:cxn modelId="{CDC40E24-ADAA-467B-A0D5-1CE66D72533E}" type="presOf" srcId="{6857B86A-DEC1-407C-A1BB-5BF9ACCBCA6A}" destId="{B6DE2A41-D3A0-4BF1-BE01-7AF5B7347695}" srcOrd="1" destOrd="0" presId="urn:microsoft.com/office/officeart/2005/8/layout/list1"/>
    <dgm:cxn modelId="{B12F0503-977A-4B5D-8CB7-420B041FF863}" srcId="{CF9FC193-7A05-4631-B681-B56EAB543D38}" destId="{6857B86A-DEC1-407C-A1BB-5BF9ACCBCA6A}" srcOrd="0" destOrd="0" parTransId="{8CA7BF9B-8199-4683-AD57-CB0086659013}" sibTransId="{F087F24E-A7D7-4DCE-B2A7-9B941289621A}"/>
    <dgm:cxn modelId="{9F5854ED-4254-469D-BA1C-2451DCD517AC}" type="presOf" srcId="{6C56E0C7-7391-4392-BB55-7E0138D67448}" destId="{48C846A4-B810-4612-B3A2-4F9B5324ED2B}" srcOrd="0" destOrd="0" presId="urn:microsoft.com/office/officeart/2005/8/layout/list1"/>
    <dgm:cxn modelId="{CADAD604-5026-4DE6-A573-24CB0B71BA69}" type="presParOf" srcId="{2ED741F8-7707-4B9E-9707-1B380911C686}" destId="{99381F8D-DD3F-4558-94E2-7124E2EC4F05}" srcOrd="0" destOrd="0" presId="urn:microsoft.com/office/officeart/2005/8/layout/list1"/>
    <dgm:cxn modelId="{D1069B74-0F97-4F0F-8049-E2D8C9280A64}" type="presParOf" srcId="{99381F8D-DD3F-4558-94E2-7124E2EC4F05}" destId="{91034CDB-A6DB-4720-B212-A5525B56AE43}" srcOrd="0" destOrd="0" presId="urn:microsoft.com/office/officeart/2005/8/layout/list1"/>
    <dgm:cxn modelId="{9B57C08A-D522-48EC-BA8F-601031532EE5}" type="presParOf" srcId="{99381F8D-DD3F-4558-94E2-7124E2EC4F05}" destId="{B6DE2A41-D3A0-4BF1-BE01-7AF5B7347695}" srcOrd="1" destOrd="0" presId="urn:microsoft.com/office/officeart/2005/8/layout/list1"/>
    <dgm:cxn modelId="{0A0B3B05-D8EB-4F88-8DBC-EFFC78B670E4}" type="presParOf" srcId="{2ED741F8-7707-4B9E-9707-1B380911C686}" destId="{7A84707D-7590-4312-953E-8CBFB4E8C03E}" srcOrd="1" destOrd="0" presId="urn:microsoft.com/office/officeart/2005/8/layout/list1"/>
    <dgm:cxn modelId="{D6DFFB21-C8E7-4C9C-ADE1-3D77CB43B8C6}" type="presParOf" srcId="{2ED741F8-7707-4B9E-9707-1B380911C686}" destId="{48C846A4-B810-4612-B3A2-4F9B5324ED2B}" srcOrd="2" destOrd="0" presId="urn:microsoft.com/office/officeart/2005/8/layout/list1"/>
    <dgm:cxn modelId="{B061EBF0-A2C4-43C9-B939-14D32B528793}" type="presParOf" srcId="{2ED741F8-7707-4B9E-9707-1B380911C686}" destId="{EA28F4B8-8971-458D-B58B-561724231982}" srcOrd="3" destOrd="0" presId="urn:microsoft.com/office/officeart/2005/8/layout/list1"/>
    <dgm:cxn modelId="{A8D3317A-9196-4F76-97A8-7EE191338EA2}" type="presParOf" srcId="{2ED741F8-7707-4B9E-9707-1B380911C686}" destId="{A3553DA4-D8BF-4D39-B9A4-8214E538FF79}" srcOrd="4" destOrd="0" presId="urn:microsoft.com/office/officeart/2005/8/layout/list1"/>
    <dgm:cxn modelId="{881103B9-E957-47C9-A69B-3639425E0C78}" type="presParOf" srcId="{A3553DA4-D8BF-4D39-B9A4-8214E538FF79}" destId="{D649ED97-C454-49A3-92D4-343DBCA77C47}" srcOrd="0" destOrd="0" presId="urn:microsoft.com/office/officeart/2005/8/layout/list1"/>
    <dgm:cxn modelId="{FC8FD583-0A96-4B77-B3D5-E52D341AA6F3}" type="presParOf" srcId="{A3553DA4-D8BF-4D39-B9A4-8214E538FF79}" destId="{BAB20C28-3440-48BC-AE75-BB04AB10545F}" srcOrd="1" destOrd="0" presId="urn:microsoft.com/office/officeart/2005/8/layout/list1"/>
    <dgm:cxn modelId="{64ADF8A6-BCE8-40F2-9672-BBADA1B6F4B6}" type="presParOf" srcId="{2ED741F8-7707-4B9E-9707-1B380911C686}" destId="{14D305D1-A431-499D-9560-F3EC5F3076B4}" srcOrd="5" destOrd="0" presId="urn:microsoft.com/office/officeart/2005/8/layout/list1"/>
    <dgm:cxn modelId="{10276BB0-17F6-4684-B7B8-7D3C03933225}" type="presParOf" srcId="{2ED741F8-7707-4B9E-9707-1B380911C686}" destId="{B478DC2C-601C-4A05-85EC-2F006EE002B0}" srcOrd="6" destOrd="0" presId="urn:microsoft.com/office/officeart/2005/8/layout/list1"/>
    <dgm:cxn modelId="{E4B08FA2-205A-44A5-8D8B-E9F090DC2B5C}" type="presParOf" srcId="{2ED741F8-7707-4B9E-9707-1B380911C686}" destId="{9E9403D9-B1F6-4026-BF88-0FF4F36B9D43}" srcOrd="7" destOrd="0" presId="urn:microsoft.com/office/officeart/2005/8/layout/list1"/>
    <dgm:cxn modelId="{9A06A299-132A-4429-B20C-3E103ADFBFE7}" type="presParOf" srcId="{2ED741F8-7707-4B9E-9707-1B380911C686}" destId="{F38AC11D-9E08-4BCC-B8DB-6D123ED0C27C}" srcOrd="8" destOrd="0" presId="urn:microsoft.com/office/officeart/2005/8/layout/list1"/>
    <dgm:cxn modelId="{AC770CAE-811D-4D66-93B3-EEFFC972AD6E}" type="presParOf" srcId="{F38AC11D-9E08-4BCC-B8DB-6D123ED0C27C}" destId="{F79C9957-0B80-4D25-B8DE-4BCE368586A2}" srcOrd="0" destOrd="0" presId="urn:microsoft.com/office/officeart/2005/8/layout/list1"/>
    <dgm:cxn modelId="{A5CA5320-A55A-4BBC-9723-FA79CA08DA03}" type="presParOf" srcId="{F38AC11D-9E08-4BCC-B8DB-6D123ED0C27C}" destId="{07B08BF2-860E-46CE-BB47-DE5E79A61F46}" srcOrd="1" destOrd="0" presId="urn:microsoft.com/office/officeart/2005/8/layout/list1"/>
    <dgm:cxn modelId="{ED552FFB-A90C-4118-86BD-99D66E56E4F9}" type="presParOf" srcId="{2ED741F8-7707-4B9E-9707-1B380911C686}" destId="{EBB4E4DD-8D32-49CC-94BD-9780CC840CA8}" srcOrd="9" destOrd="0" presId="urn:microsoft.com/office/officeart/2005/8/layout/list1"/>
    <dgm:cxn modelId="{EE0D00F7-B000-4A30-833B-ADB44861292A}" type="presParOf" srcId="{2ED741F8-7707-4B9E-9707-1B380911C686}" destId="{9BCDA748-DC16-46C0-893E-EA6C01092A2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846A4-B810-4612-B3A2-4F9B5324ED2B}">
      <dsp:nvSpPr>
        <dsp:cNvPr id="0" name=""/>
        <dsp:cNvSpPr/>
      </dsp:nvSpPr>
      <dsp:spPr>
        <a:xfrm>
          <a:off x="0" y="282620"/>
          <a:ext cx="11314446" cy="1047375"/>
        </a:xfrm>
        <a:prstGeom prst="rect">
          <a:avLst/>
        </a:prstGeom>
        <a:solidFill>
          <a:schemeClr val="lt1"/>
        </a:solidFill>
        <a:ln w="15875" cap="flat" cmpd="sng" algn="ctr">
          <a:solidFill>
            <a:schemeClr val="dk1"/>
          </a:solidFill>
          <a:prstDash val="solid"/>
        </a:ln>
        <a:effectLst/>
        <a:scene3d>
          <a:camera prst="orthographicFront"/>
          <a:lightRig rig="flat" dir="t"/>
        </a:scene3d>
        <a:sp3d z="190500" extrusionH="12700"/>
      </dsp:spPr>
      <dsp:style>
        <a:lnRef idx="2">
          <a:schemeClr val="dk1"/>
        </a:lnRef>
        <a:fillRef idx="1">
          <a:schemeClr val="lt1"/>
        </a:fillRef>
        <a:effectRef idx="0">
          <a:schemeClr val="dk1"/>
        </a:effectRef>
        <a:fontRef idx="minor">
          <a:schemeClr val="dk1"/>
        </a:fontRef>
      </dsp:style>
      <dsp:txBody>
        <a:bodyPr spcFirstLastPara="0" vert="horz" wrap="square" lIns="878127" tIns="395732" rIns="878127" bIns="142240" numCol="1" spcCol="1270" rtlCol="0" anchor="t" anchorCtr="0">
          <a:noAutofit/>
        </a:bodyPr>
        <a:lstStyle/>
        <a:p>
          <a:pPr marL="228600" lvl="1" indent="-228600" algn="l" defTabSz="889000">
            <a:lnSpc>
              <a:spcPct val="90000"/>
            </a:lnSpc>
            <a:spcBef>
              <a:spcPct val="0"/>
            </a:spcBef>
            <a:spcAft>
              <a:spcPct val="15000"/>
            </a:spcAft>
            <a:buChar char="••"/>
          </a:pPr>
          <a:r>
            <a:rPr lang="de-DE" sz="2000" kern="1200" dirty="0" smtClean="0"/>
            <a:t>Eine Konfigurationsdatei (z.B. JSON) wird verwendet, um die Liste der zu überprüfenden Dienste und die Computer-/Servernamen zu speichern.</a:t>
          </a:r>
          <a:endParaRPr lang="de-CH" sz="2000" kern="1200" dirty="0"/>
        </a:p>
      </dsp:txBody>
      <dsp:txXfrm>
        <a:off x="0" y="282620"/>
        <a:ext cx="11314446" cy="1047375"/>
      </dsp:txXfrm>
    </dsp:sp>
    <dsp:sp modelId="{B6DE2A41-D3A0-4BF1-BE01-7AF5B7347695}">
      <dsp:nvSpPr>
        <dsp:cNvPr id="0" name=""/>
        <dsp:cNvSpPr/>
      </dsp:nvSpPr>
      <dsp:spPr>
        <a:xfrm>
          <a:off x="565722" y="2180"/>
          <a:ext cx="7920112" cy="560880"/>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9361" tIns="0" rIns="299361" bIns="0" numCol="1" spcCol="1270" rtlCol="0" anchor="ctr" anchorCtr="0">
          <a:noAutofit/>
        </a:bodyPr>
        <a:lstStyle/>
        <a:p>
          <a:pPr lvl="0" algn="l" defTabSz="889000" rtl="0">
            <a:lnSpc>
              <a:spcPct val="90000"/>
            </a:lnSpc>
            <a:spcBef>
              <a:spcPct val="0"/>
            </a:spcBef>
            <a:spcAft>
              <a:spcPct val="35000"/>
            </a:spcAft>
          </a:pPr>
          <a:r>
            <a:rPr lang="de-CH" sz="2000" kern="1200" noProof="0" dirty="0" smtClean="0">
              <a:latin typeface="Tahoma" panose="020B0604030504040204" pitchFamily="34" charset="0"/>
              <a:ea typeface="Tahoma" panose="020B0604030504040204" pitchFamily="34" charset="0"/>
              <a:cs typeface="Tahoma" panose="020B0604030504040204" pitchFamily="34" charset="0"/>
            </a:rPr>
            <a:t>1. Einlesen der Konfigurationsdatei:</a:t>
          </a:r>
          <a:endParaRPr lang="de-DE" sz="2000" kern="1200" noProof="0" dirty="0">
            <a:latin typeface="Tahoma" panose="020B0604030504040204" pitchFamily="34" charset="0"/>
            <a:ea typeface="Tahoma" panose="020B0604030504040204" pitchFamily="34" charset="0"/>
            <a:cs typeface="Tahoma" panose="020B0604030504040204" pitchFamily="34" charset="0"/>
          </a:endParaRPr>
        </a:p>
      </dsp:txBody>
      <dsp:txXfrm>
        <a:off x="593102" y="29560"/>
        <a:ext cx="7865352" cy="506120"/>
      </dsp:txXfrm>
    </dsp:sp>
    <dsp:sp modelId="{B478DC2C-601C-4A05-85EC-2F006EE002B0}">
      <dsp:nvSpPr>
        <dsp:cNvPr id="0" name=""/>
        <dsp:cNvSpPr/>
      </dsp:nvSpPr>
      <dsp:spPr>
        <a:xfrm>
          <a:off x="0" y="1713035"/>
          <a:ext cx="11314446" cy="1047375"/>
        </a:xfrm>
        <a:prstGeom prst="rect">
          <a:avLst/>
        </a:prstGeom>
        <a:solidFill>
          <a:schemeClr val="lt1"/>
        </a:solidFill>
        <a:ln w="15875" cap="flat" cmpd="sng" algn="ctr">
          <a:solidFill>
            <a:schemeClr val="dk1"/>
          </a:solidFill>
          <a:prstDash val="solid"/>
        </a:ln>
        <a:effectLst/>
        <a:scene3d>
          <a:camera prst="orthographicFront"/>
          <a:lightRig rig="flat" dir="t"/>
        </a:scene3d>
        <a:sp3d z="190500" extrusionH="12700"/>
      </dsp:spPr>
      <dsp:style>
        <a:lnRef idx="2">
          <a:schemeClr val="dk1"/>
        </a:lnRef>
        <a:fillRef idx="1">
          <a:schemeClr val="lt1"/>
        </a:fillRef>
        <a:effectRef idx="0">
          <a:schemeClr val="dk1"/>
        </a:effectRef>
        <a:fontRef idx="minor">
          <a:schemeClr val="dk1"/>
        </a:fontRef>
      </dsp:style>
      <dsp:txBody>
        <a:bodyPr spcFirstLastPara="0" vert="horz" wrap="square" lIns="878127" tIns="395732" rIns="878127" bIns="142240" numCol="1" spcCol="1270" rtlCol="0" anchor="t" anchorCtr="0">
          <a:noAutofit/>
        </a:bodyPr>
        <a:lstStyle/>
        <a:p>
          <a:pPr marL="228600" lvl="1" indent="-228600" algn="l" defTabSz="889000" rtl="0">
            <a:lnSpc>
              <a:spcPct val="90000"/>
            </a:lnSpc>
            <a:spcBef>
              <a:spcPct val="0"/>
            </a:spcBef>
            <a:spcAft>
              <a:spcPct val="15000"/>
            </a:spcAft>
            <a:buFont typeface="Wingdings" panose="05000000000000000000" pitchFamily="2" charset="2"/>
            <a:buChar char="••"/>
          </a:pPr>
          <a:r>
            <a:rPr lang="de-DE" sz="2000" kern="1200" noProof="0" dirty="0" smtClean="0"/>
            <a:t>Das Skript verbindet sich remote mit den angegebenen Computern/Servern, überprüft den Status der Dienste und startet sie bei Bedarf neu.</a:t>
          </a:r>
          <a:endParaRPr lang="de-DE" sz="2000" kern="1200" noProof="0" dirty="0"/>
        </a:p>
      </dsp:txBody>
      <dsp:txXfrm>
        <a:off x="0" y="1713035"/>
        <a:ext cx="11314446" cy="1047375"/>
      </dsp:txXfrm>
    </dsp:sp>
    <dsp:sp modelId="{BAB20C28-3440-48BC-AE75-BB04AB10545F}">
      <dsp:nvSpPr>
        <dsp:cNvPr id="0" name=""/>
        <dsp:cNvSpPr/>
      </dsp:nvSpPr>
      <dsp:spPr>
        <a:xfrm>
          <a:off x="565722" y="1432595"/>
          <a:ext cx="7920112" cy="560880"/>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9361" tIns="0" rIns="299361" bIns="0" numCol="1" spcCol="1270" rtlCol="0" anchor="ctr" anchorCtr="0">
          <a:noAutofit/>
        </a:bodyPr>
        <a:lstStyle/>
        <a:p>
          <a:pPr lvl="0" algn="l" defTabSz="889000" rtl="0">
            <a:lnSpc>
              <a:spcPct val="90000"/>
            </a:lnSpc>
            <a:spcBef>
              <a:spcPct val="0"/>
            </a:spcBef>
            <a:spcAft>
              <a:spcPct val="35000"/>
            </a:spcAft>
          </a:pPr>
          <a:r>
            <a:rPr lang="de-CH" sz="2000" kern="1200" noProof="0" dirty="0" smtClean="0">
              <a:latin typeface="Tahoma" panose="020B0604030504040204" pitchFamily="34" charset="0"/>
              <a:ea typeface="Tahoma" panose="020B0604030504040204" pitchFamily="34" charset="0"/>
              <a:cs typeface="Tahoma" panose="020B0604030504040204" pitchFamily="34" charset="0"/>
            </a:rPr>
            <a:t>2. Remote Management:</a:t>
          </a:r>
          <a:endParaRPr lang="de-DE" sz="2000" kern="1200" noProof="0" dirty="0">
            <a:latin typeface="Tahoma" panose="020B0604030504040204" pitchFamily="34" charset="0"/>
            <a:ea typeface="Tahoma" panose="020B0604030504040204" pitchFamily="34" charset="0"/>
            <a:cs typeface="Tahoma" panose="020B0604030504040204" pitchFamily="34" charset="0"/>
          </a:endParaRPr>
        </a:p>
      </dsp:txBody>
      <dsp:txXfrm>
        <a:off x="593102" y="1459975"/>
        <a:ext cx="7865352" cy="506120"/>
      </dsp:txXfrm>
    </dsp:sp>
    <dsp:sp modelId="{9BCDA748-DC16-46C0-893E-EA6C01092A2C}">
      <dsp:nvSpPr>
        <dsp:cNvPr id="0" name=""/>
        <dsp:cNvSpPr/>
      </dsp:nvSpPr>
      <dsp:spPr>
        <a:xfrm>
          <a:off x="0" y="3143450"/>
          <a:ext cx="11314446" cy="13466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78127" tIns="395732" rIns="878127" bIns="142240" numCol="1" spcCol="1270" rtlCol="0" anchor="t" anchorCtr="0">
          <a:noAutofit/>
        </a:bodyPr>
        <a:lstStyle/>
        <a:p>
          <a:pPr marL="228600" lvl="1" indent="-228600" algn="l" defTabSz="889000" rtl="0">
            <a:lnSpc>
              <a:spcPct val="90000"/>
            </a:lnSpc>
            <a:spcBef>
              <a:spcPct val="0"/>
            </a:spcBef>
            <a:spcAft>
              <a:spcPct val="15000"/>
            </a:spcAft>
            <a:buFont typeface="Wingdings" panose="05000000000000000000" pitchFamily="2" charset="2"/>
            <a:buChar char="••"/>
          </a:pPr>
          <a:r>
            <a:rPr lang="de-DE" sz="2000" kern="1200" noProof="0" dirty="0" smtClean="0"/>
            <a:t>Alle Aktionen und Ergebnisse werden in einer Logdatei festgehalten.
Bei kritischen Fehlern oder nach einem erfolgreichen Neustart wird eine Benachrichtigung in eine </a:t>
          </a:r>
          <a:r>
            <a:rPr lang="de-DE" sz="2000" kern="1200" noProof="0" smtClean="0"/>
            <a:t>Datei geschrieben.</a:t>
          </a:r>
          <a:endParaRPr lang="de-DE" sz="2000" kern="1200" noProof="0" dirty="0"/>
        </a:p>
      </dsp:txBody>
      <dsp:txXfrm>
        <a:off x="0" y="3143450"/>
        <a:ext cx="11314446" cy="1346625"/>
      </dsp:txXfrm>
    </dsp:sp>
    <dsp:sp modelId="{07B08BF2-860E-46CE-BB47-DE5E79A61F46}">
      <dsp:nvSpPr>
        <dsp:cNvPr id="0" name=""/>
        <dsp:cNvSpPr/>
      </dsp:nvSpPr>
      <dsp:spPr>
        <a:xfrm>
          <a:off x="565722" y="2863010"/>
          <a:ext cx="7920112" cy="560880"/>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9361" tIns="0" rIns="299361" bIns="0" numCol="1" spcCol="1270" rtlCol="0" anchor="ctr" anchorCtr="0">
          <a:noAutofit/>
        </a:bodyPr>
        <a:lstStyle/>
        <a:p>
          <a:pPr lvl="0" algn="l" defTabSz="889000" rtl="0">
            <a:lnSpc>
              <a:spcPct val="90000"/>
            </a:lnSpc>
            <a:spcBef>
              <a:spcPct val="0"/>
            </a:spcBef>
            <a:spcAft>
              <a:spcPct val="35000"/>
            </a:spcAft>
          </a:pPr>
          <a:r>
            <a:rPr lang="de-CH" sz="2000" kern="1200" noProof="0" dirty="0" smtClean="0">
              <a:latin typeface="Tahoma" panose="020B0604030504040204" pitchFamily="34" charset="0"/>
              <a:ea typeface="Tahoma" panose="020B0604030504040204" pitchFamily="34" charset="0"/>
              <a:cs typeface="Tahoma" panose="020B0604030504040204" pitchFamily="34" charset="0"/>
            </a:rPr>
            <a:t>2. </a:t>
          </a:r>
          <a:r>
            <a:rPr lang="de-CH" sz="2000" kern="1200" noProof="0" dirty="0" err="1" smtClean="0">
              <a:latin typeface="Tahoma" panose="020B0604030504040204" pitchFamily="34" charset="0"/>
              <a:ea typeface="Tahoma" panose="020B0604030504040204" pitchFamily="34" charset="0"/>
              <a:cs typeface="Tahoma" panose="020B0604030504040204" pitchFamily="34" charset="0"/>
            </a:rPr>
            <a:t>Logging</a:t>
          </a:r>
          <a:r>
            <a:rPr lang="de-CH" sz="2000" kern="1200" noProof="0" dirty="0" smtClean="0">
              <a:latin typeface="Tahoma" panose="020B0604030504040204" pitchFamily="34" charset="0"/>
              <a:ea typeface="Tahoma" panose="020B0604030504040204" pitchFamily="34" charset="0"/>
              <a:cs typeface="Tahoma" panose="020B0604030504040204" pitchFamily="34" charset="0"/>
            </a:rPr>
            <a:t> und Benachrichtigung:</a:t>
          </a:r>
          <a:endParaRPr lang="de-DE" sz="2000" kern="1200" noProof="0" dirty="0">
            <a:latin typeface="Tahoma" panose="020B0604030504040204" pitchFamily="34" charset="0"/>
            <a:ea typeface="Tahoma" panose="020B0604030504040204" pitchFamily="34" charset="0"/>
            <a:cs typeface="Tahoma" panose="020B0604030504040204" pitchFamily="34" charset="0"/>
          </a:endParaRPr>
        </a:p>
      </dsp:txBody>
      <dsp:txXfrm>
        <a:off x="593102" y="2890390"/>
        <a:ext cx="7865352"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 xmlns:a16="http://schemas.microsoft.com/office/drawing/2014/main" id="{980F48B6-5B74-492F-8C77-22AA2F9DF1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 xmlns:a16="http://schemas.microsoft.com/office/drawing/2014/main" id="{36D0857B-1418-4191-8062-6C804F6154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FD645E-5B78-4A7E-8787-9789C929C889}" type="datetimeFigureOut">
              <a:rPr lang="de-DE" smtClean="0"/>
              <a:t>17.06.2024</a:t>
            </a:fld>
            <a:endParaRPr lang="de-DE"/>
          </a:p>
        </p:txBody>
      </p:sp>
      <p:sp>
        <p:nvSpPr>
          <p:cNvPr id="4" name="Fußzeilenplatzhalter 3">
            <a:extLst>
              <a:ext uri="{FF2B5EF4-FFF2-40B4-BE49-F238E27FC236}">
                <a16:creationId xmlns="" xmlns:a16="http://schemas.microsoft.com/office/drawing/2014/main" id="{7F8D3872-5A76-4844-8F69-62285C35562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 xmlns:a16="http://schemas.microsoft.com/office/drawing/2014/main" id="{6BC596D5-D3AF-4913-9CBD-8BDF45498A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8AB19E-CF68-4924-B2FF-8A36A1E4B632}" type="slidenum">
              <a:rPr lang="de-DE" smtClean="0"/>
              <a:t>‹Nr.›</a:t>
            </a:fld>
            <a:endParaRPr lang="de-DE"/>
          </a:p>
        </p:txBody>
      </p:sp>
    </p:spTree>
    <p:extLst>
      <p:ext uri="{BB962C8B-B14F-4D97-AF65-F5344CB8AC3E}">
        <p14:creationId xmlns:p14="http://schemas.microsoft.com/office/powerpoint/2010/main" val="2214818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87A7E-606D-4085-B5D9-B84283FD64F4}" type="datetimeFigureOut">
              <a:rPr lang="de-DE" noProof="0" smtClean="0"/>
              <a:t>17.06.2024</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dirty="0"/>
              <a:t>Textmasterformate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CFCAB-7ED9-4BDC-8A18-79F8B7017FB3}" type="slidenum">
              <a:rPr lang="de-DE" noProof="0" smtClean="0"/>
              <a:t>‹Nr.›</a:t>
            </a:fld>
            <a:endParaRPr lang="de-DE" noProof="0"/>
          </a:p>
        </p:txBody>
      </p:sp>
    </p:spTree>
    <p:extLst>
      <p:ext uri="{BB962C8B-B14F-4D97-AF65-F5344CB8AC3E}">
        <p14:creationId xmlns:p14="http://schemas.microsoft.com/office/powerpoint/2010/main" val="37797958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3CCFCAB-7ED9-4BDC-8A18-79F8B7017FB3}" type="slidenum">
              <a:rPr lang="de-DE" smtClean="0"/>
              <a:t>1</a:t>
            </a:fld>
            <a:endParaRPr lang="de-DE"/>
          </a:p>
        </p:txBody>
      </p:sp>
    </p:spTree>
    <p:extLst>
      <p:ext uri="{BB962C8B-B14F-4D97-AF65-F5344CB8AC3E}">
        <p14:creationId xmlns:p14="http://schemas.microsoft.com/office/powerpoint/2010/main" val="243629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3CCFCAB-7ED9-4BDC-8A18-79F8B7017FB3}" type="slidenum">
              <a:rPr lang="de-DE" smtClean="0"/>
              <a:t>2</a:t>
            </a:fld>
            <a:endParaRPr lang="de-DE"/>
          </a:p>
        </p:txBody>
      </p:sp>
    </p:spTree>
    <p:extLst>
      <p:ext uri="{BB962C8B-B14F-4D97-AF65-F5344CB8AC3E}">
        <p14:creationId xmlns:p14="http://schemas.microsoft.com/office/powerpoint/2010/main" val="353089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3CCFCAB-7ED9-4BDC-8A18-79F8B7017FB3}" type="slidenum">
              <a:rPr lang="de-DE" smtClean="0"/>
              <a:t>3</a:t>
            </a:fld>
            <a:endParaRPr lang="de-DE"/>
          </a:p>
        </p:txBody>
      </p:sp>
    </p:spTree>
    <p:extLst>
      <p:ext uri="{BB962C8B-B14F-4D97-AF65-F5344CB8AC3E}">
        <p14:creationId xmlns:p14="http://schemas.microsoft.com/office/powerpoint/2010/main" val="205198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3CCFCAB-7ED9-4BDC-8A18-79F8B7017FB3}" type="slidenum">
              <a:rPr lang="de-DE" smtClean="0"/>
              <a:t>4</a:t>
            </a:fld>
            <a:endParaRPr lang="de-DE"/>
          </a:p>
        </p:txBody>
      </p:sp>
    </p:spTree>
    <p:extLst>
      <p:ext uri="{BB962C8B-B14F-4D97-AF65-F5344CB8AC3E}">
        <p14:creationId xmlns:p14="http://schemas.microsoft.com/office/powerpoint/2010/main" val="2958072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3CCFCAB-7ED9-4BDC-8A18-79F8B7017FB3}" type="slidenum">
              <a:rPr lang="de-DE" smtClean="0"/>
              <a:t>5</a:t>
            </a:fld>
            <a:endParaRPr lang="de-DE"/>
          </a:p>
        </p:txBody>
      </p:sp>
    </p:spTree>
    <p:extLst>
      <p:ext uri="{BB962C8B-B14F-4D97-AF65-F5344CB8AC3E}">
        <p14:creationId xmlns:p14="http://schemas.microsoft.com/office/powerpoint/2010/main" val="1157801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Bild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uppe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hteck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ihand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ihand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hteck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ihand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ihand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ihand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ihand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ihand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ihand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ihand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ihand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ihand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ihand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ihand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ihand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ihand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ihand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ihand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ihand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ihand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ihand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ihand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ihand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ihand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ihand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ihand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ihand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hteck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ihand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ihand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ihand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ihand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ihand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ihand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ihand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ihand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ihand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ihand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ihand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hteck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ihand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ihand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ihand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ihand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ihand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ihand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ihand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ihand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ihand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ihand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ihand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ihand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ihand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el 1"/>
          <p:cNvSpPr>
            <a:spLocks noGrp="1"/>
          </p:cNvSpPr>
          <p:nvPr>
            <p:ph type="ctrTitle" hasCustomPrompt="1"/>
          </p:nvPr>
        </p:nvSpPr>
        <p:spPr>
          <a:xfrm>
            <a:off x="1876424" y="1122363"/>
            <a:ext cx="8791575" cy="2387600"/>
          </a:xfrm>
        </p:spPr>
        <p:txBody>
          <a:bodyPr rtlCol="0" anchor="b">
            <a:normAutofit/>
          </a:bodyPr>
          <a:lstStyle>
            <a:lvl1pPr algn="l">
              <a:defRPr sz="4800"/>
            </a:lvl1pPr>
          </a:lstStyle>
          <a:p>
            <a:pPr rtl="0"/>
            <a:r>
              <a:rPr lang="de-DE" noProof="0"/>
              <a:t>Titelmasterformat durch Klicken bearbeiten</a:t>
            </a:r>
          </a:p>
        </p:txBody>
      </p:sp>
      <p:sp>
        <p:nvSpPr>
          <p:cNvPr id="3" name="Untertitel 2"/>
          <p:cNvSpPr>
            <a:spLocks noGrp="1"/>
          </p:cNvSpPr>
          <p:nvPr>
            <p:ph type="subTitle" idx="1" hasCustomPrompt="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sp>
        <p:nvSpPr>
          <p:cNvPr id="4" name="Datumsplatzhalter 3"/>
          <p:cNvSpPr>
            <a:spLocks noGrp="1"/>
          </p:cNvSpPr>
          <p:nvPr>
            <p:ph type="dt" sz="half" idx="10"/>
          </p:nvPr>
        </p:nvSpPr>
        <p:spPr>
          <a:xfrm>
            <a:off x="7077511" y="5410201"/>
            <a:ext cx="2743200" cy="365125"/>
          </a:xfrm>
        </p:spPr>
        <p:txBody>
          <a:bodyPr rtlCol="0"/>
          <a:lstStyle/>
          <a:p>
            <a:pPr rtl="0"/>
            <a:fld id="{5F7EF189-DD92-4021-9F0B-61FCC0321CAD}" type="datetime1">
              <a:rPr lang="de-DE" noProof="0" smtClean="0"/>
              <a:t>17.06.2024</a:t>
            </a:fld>
            <a:endParaRPr lang="de-DE" noProof="0"/>
          </a:p>
        </p:txBody>
      </p:sp>
      <p:sp>
        <p:nvSpPr>
          <p:cNvPr id="5" name="Fußzeilenplatzhalter 4"/>
          <p:cNvSpPr>
            <a:spLocks noGrp="1"/>
          </p:cNvSpPr>
          <p:nvPr>
            <p:ph type="ftr" sz="quarter" idx="11"/>
          </p:nvPr>
        </p:nvSpPr>
        <p:spPr>
          <a:xfrm>
            <a:off x="1876424" y="5410201"/>
            <a:ext cx="5124886" cy="365125"/>
          </a:xfrm>
        </p:spPr>
        <p:txBody>
          <a:bodyPr rtlCol="0"/>
          <a:lstStyle/>
          <a:p>
            <a:pPr rtl="0"/>
            <a:endParaRPr lang="de-DE" noProof="0"/>
          </a:p>
        </p:txBody>
      </p:sp>
      <p:sp>
        <p:nvSpPr>
          <p:cNvPr id="6" name="Foliennummernplatzhalter 5"/>
          <p:cNvSpPr>
            <a:spLocks noGrp="1"/>
          </p:cNvSpPr>
          <p:nvPr>
            <p:ph type="sldNum" sz="quarter" idx="12"/>
          </p:nvPr>
        </p:nvSpPr>
        <p:spPr>
          <a:xfrm>
            <a:off x="9896911" y="5410199"/>
            <a:ext cx="771089" cy="365125"/>
          </a:xfrm>
        </p:spPr>
        <p:txBody>
          <a:bodyPr rtlCol="0"/>
          <a:lstStyle/>
          <a:p>
            <a:pPr rtl="0"/>
            <a:fld id="{6D22F896-40B5-4ADD-8801-0D06FADFA095}" type="slidenum">
              <a:rPr lang="de-DE" noProof="0" smtClean="0"/>
              <a:t>‹Nr.›</a:t>
            </a:fld>
            <a:endParaRPr lang="de-DE"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reitbild mit Beschriftu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1410" y="4304664"/>
            <a:ext cx="9912355" cy="819355"/>
          </a:xfrm>
        </p:spPr>
        <p:txBody>
          <a:bodyPr rtlCol="0" anchor="b">
            <a:normAutofit/>
          </a:bodyPr>
          <a:lstStyle>
            <a:lvl1pPr>
              <a:defRPr sz="3200"/>
            </a:lvl1pPr>
          </a:lstStyle>
          <a:p>
            <a:pPr rtl="0"/>
            <a:r>
              <a:rPr lang="de-DE" noProof="0"/>
              <a:t>Titelmasterformat durch Klicken bearbeiten</a:t>
            </a:r>
          </a:p>
        </p:txBody>
      </p:sp>
      <p:sp>
        <p:nvSpPr>
          <p:cNvPr id="3" name="Bildplatzhalter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de-DE" noProof="0"/>
              <a:t>Klicken Sie, um ein Bild hinzuzufügen.</a:t>
            </a:r>
          </a:p>
        </p:txBody>
      </p:sp>
      <p:sp>
        <p:nvSpPr>
          <p:cNvPr id="4" name="Textplatzhalter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5" name="Datumsplatzhalter 4"/>
          <p:cNvSpPr>
            <a:spLocks noGrp="1"/>
          </p:cNvSpPr>
          <p:nvPr>
            <p:ph type="dt" sz="half" idx="10"/>
          </p:nvPr>
        </p:nvSpPr>
        <p:spPr/>
        <p:txBody>
          <a:bodyPr rtlCol="0"/>
          <a:lstStyle/>
          <a:p>
            <a:pPr rtl="0"/>
            <a:fld id="{E6D1FF06-CF27-4334-B3B7-637620F1E6E4}" type="datetime1">
              <a:rPr lang="de-DE" noProof="0" smtClean="0"/>
              <a:t>17.06.2024</a:t>
            </a:fld>
            <a:endParaRPr lang="de-DE" noProof="0"/>
          </a:p>
        </p:txBody>
      </p:sp>
      <p:sp>
        <p:nvSpPr>
          <p:cNvPr id="6" name="Fußzeilenplatzhalter 5"/>
          <p:cNvSpPr>
            <a:spLocks noGrp="1"/>
          </p:cNvSpPr>
          <p:nvPr>
            <p:ph type="ftr" sz="quarter" idx="11"/>
          </p:nvPr>
        </p:nvSpPr>
        <p:spPr/>
        <p:txBody>
          <a:bodyPr rtlCol="0"/>
          <a:lstStyle/>
          <a:p>
            <a:pPr rtl="0"/>
            <a:endParaRPr lang="de-DE" noProof="0"/>
          </a:p>
        </p:txBody>
      </p:sp>
      <p:sp>
        <p:nvSpPr>
          <p:cNvPr id="7" name="Foliennummernplatzhalter 6"/>
          <p:cNvSpPr>
            <a:spLocks noGrp="1"/>
          </p:cNvSpPr>
          <p:nvPr>
            <p:ph type="sldNum" sz="quarter" idx="12"/>
          </p:nvPr>
        </p:nvSpPr>
        <p:spPr/>
        <p:txBody>
          <a:bodyPr rtlCol="0"/>
          <a:lstStyle/>
          <a:p>
            <a:pPr rtl="0"/>
            <a:fld id="{6D22F896-40B5-4ADD-8801-0D06FADFA095}" type="slidenum">
              <a:rPr lang="de-DE" noProof="0" smtClean="0"/>
              <a:t>‹Nr.›</a:t>
            </a:fld>
            <a:endParaRPr lang="de-DE"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1456" y="609600"/>
            <a:ext cx="9905955" cy="3429000"/>
          </a:xfrm>
        </p:spPr>
        <p:txBody>
          <a:bodyPr rtlCol="0" anchor="ctr">
            <a:normAutofit/>
          </a:bodyPr>
          <a:lstStyle>
            <a:lvl1pPr>
              <a:defRPr sz="3600"/>
            </a:lvl1pPr>
          </a:lstStyle>
          <a:p>
            <a:pPr rtl="0"/>
            <a:r>
              <a:rPr lang="de-DE" noProof="0"/>
              <a:t>Titelmasterformat durch Klicken bearbeiten</a:t>
            </a:r>
          </a:p>
        </p:txBody>
      </p:sp>
      <p:sp>
        <p:nvSpPr>
          <p:cNvPr id="4" name="Textplatzhalter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5" name="Datumsplatzhalter 4"/>
          <p:cNvSpPr>
            <a:spLocks noGrp="1"/>
          </p:cNvSpPr>
          <p:nvPr>
            <p:ph type="dt" sz="half" idx="10"/>
          </p:nvPr>
        </p:nvSpPr>
        <p:spPr/>
        <p:txBody>
          <a:bodyPr rtlCol="0"/>
          <a:lstStyle/>
          <a:p>
            <a:pPr rtl="0"/>
            <a:fld id="{F9D956CA-E2FF-4F62-8224-666708E9F3E2}" type="datetime1">
              <a:rPr lang="de-DE" noProof="0" smtClean="0"/>
              <a:t>17.06.2024</a:t>
            </a:fld>
            <a:endParaRPr lang="de-DE" noProof="0"/>
          </a:p>
        </p:txBody>
      </p:sp>
      <p:sp>
        <p:nvSpPr>
          <p:cNvPr id="6" name="Fußzeilenplatzhalter 5"/>
          <p:cNvSpPr>
            <a:spLocks noGrp="1"/>
          </p:cNvSpPr>
          <p:nvPr>
            <p:ph type="ftr" sz="quarter" idx="11"/>
          </p:nvPr>
        </p:nvSpPr>
        <p:spPr/>
        <p:txBody>
          <a:bodyPr rtlCol="0"/>
          <a:lstStyle/>
          <a:p>
            <a:pPr rtl="0"/>
            <a:endParaRPr lang="de-DE" noProof="0"/>
          </a:p>
        </p:txBody>
      </p:sp>
      <p:sp>
        <p:nvSpPr>
          <p:cNvPr id="7" name="Foliennummernplatzhalter 6"/>
          <p:cNvSpPr>
            <a:spLocks noGrp="1"/>
          </p:cNvSpPr>
          <p:nvPr>
            <p:ph type="sldNum" sz="quarter" idx="12"/>
          </p:nvPr>
        </p:nvSpPr>
        <p:spPr/>
        <p:txBody>
          <a:bodyPr rtlCol="0"/>
          <a:lstStyle/>
          <a:p>
            <a:pPr rtl="0"/>
            <a:fld id="{6D22F896-40B5-4ADD-8801-0D06FADFA095}" type="slidenum">
              <a:rPr lang="de-DE" noProof="0" smtClean="0"/>
              <a:t>‹Nr.›</a:t>
            </a:fld>
            <a:endParaRPr lang="de-DE"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6212" y="609599"/>
            <a:ext cx="9302752" cy="2748429"/>
          </a:xfrm>
        </p:spPr>
        <p:txBody>
          <a:bodyPr rtlCol="0" anchor="ctr">
            <a:normAutofit/>
          </a:bodyPr>
          <a:lstStyle>
            <a:lvl1pPr>
              <a:defRPr sz="3600"/>
            </a:lvl1pPr>
          </a:lstStyle>
          <a:p>
            <a:pPr rtl="0"/>
            <a:r>
              <a:rPr lang="de-DE" noProof="0"/>
              <a:t>Titelmasterformat durch Klicken bearbeiten</a:t>
            </a:r>
          </a:p>
        </p:txBody>
      </p:sp>
      <p:sp>
        <p:nvSpPr>
          <p:cNvPr id="12" name="Textplatzhalter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4" name="Textplatzhalter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5" name="Datumsplatzhalter 4"/>
          <p:cNvSpPr>
            <a:spLocks noGrp="1"/>
          </p:cNvSpPr>
          <p:nvPr>
            <p:ph type="dt" sz="half" idx="10"/>
          </p:nvPr>
        </p:nvSpPr>
        <p:spPr/>
        <p:txBody>
          <a:bodyPr rtlCol="0"/>
          <a:lstStyle/>
          <a:p>
            <a:pPr rtl="0"/>
            <a:fld id="{4705D6B7-3004-4FAC-BC3A-015FE0A57446}" type="datetime1">
              <a:rPr lang="de-DE" noProof="0" smtClean="0"/>
              <a:t>17.06.2024</a:t>
            </a:fld>
            <a:endParaRPr lang="de-DE" noProof="0"/>
          </a:p>
        </p:txBody>
      </p:sp>
      <p:sp>
        <p:nvSpPr>
          <p:cNvPr id="6" name="Fußzeilenplatzhalter 5"/>
          <p:cNvSpPr>
            <a:spLocks noGrp="1"/>
          </p:cNvSpPr>
          <p:nvPr>
            <p:ph type="ftr" sz="quarter" idx="11"/>
          </p:nvPr>
        </p:nvSpPr>
        <p:spPr/>
        <p:txBody>
          <a:bodyPr rtlCol="0"/>
          <a:lstStyle/>
          <a:p>
            <a:pPr rtl="0"/>
            <a:endParaRPr lang="de-DE" noProof="0"/>
          </a:p>
        </p:txBody>
      </p:sp>
      <p:sp>
        <p:nvSpPr>
          <p:cNvPr id="7" name="Foliennummernplatzhalter 6"/>
          <p:cNvSpPr>
            <a:spLocks noGrp="1"/>
          </p:cNvSpPr>
          <p:nvPr>
            <p:ph type="sldNum" sz="quarter" idx="12"/>
          </p:nvPr>
        </p:nvSpPr>
        <p:spPr/>
        <p:txBody>
          <a:bodyPr rtlCol="0"/>
          <a:lstStyle/>
          <a:p>
            <a:pPr rtl="0"/>
            <a:fld id="{6D22F896-40B5-4ADD-8801-0D06FADFA095}" type="slidenum">
              <a:rPr lang="de-DE" noProof="0" smtClean="0"/>
              <a:t>‹Nr.›</a:t>
            </a:fld>
            <a:endParaRPr lang="de-DE" noProof="0"/>
          </a:p>
        </p:txBody>
      </p:sp>
      <p:sp>
        <p:nvSpPr>
          <p:cNvPr id="60" name="Textfeld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de-DE" sz="8000" noProof="0">
                <a:solidFill>
                  <a:schemeClr val="tx1"/>
                </a:solidFill>
                <a:effectLst/>
              </a:rPr>
              <a:t>"</a:t>
            </a:r>
          </a:p>
        </p:txBody>
      </p:sp>
      <p:sp>
        <p:nvSpPr>
          <p:cNvPr id="61" name="Textfeld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de-DE"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sitenkar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1410" y="2134041"/>
            <a:ext cx="9906001" cy="2511835"/>
          </a:xfrm>
        </p:spPr>
        <p:txBody>
          <a:bodyPr rtlCol="0" anchor="b">
            <a:normAutofit/>
          </a:bodyPr>
          <a:lstStyle>
            <a:lvl1pPr>
              <a:defRPr sz="3600"/>
            </a:lvl1pPr>
          </a:lstStyle>
          <a:p>
            <a:pPr rtl="0"/>
            <a:r>
              <a:rPr lang="de-DE" noProof="0"/>
              <a:t>Titelmasterformat durch Klicken bearbeiten</a:t>
            </a:r>
          </a:p>
        </p:txBody>
      </p:sp>
      <p:sp>
        <p:nvSpPr>
          <p:cNvPr id="4" name="Textplatzhalter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5" name="Datumsplatzhalter 4"/>
          <p:cNvSpPr>
            <a:spLocks noGrp="1"/>
          </p:cNvSpPr>
          <p:nvPr>
            <p:ph type="dt" sz="half" idx="10"/>
          </p:nvPr>
        </p:nvSpPr>
        <p:spPr/>
        <p:txBody>
          <a:bodyPr rtlCol="0"/>
          <a:lstStyle/>
          <a:p>
            <a:pPr rtl="0"/>
            <a:fld id="{7E74A034-6A41-405C-94EC-809CF0CECE64}" type="datetime1">
              <a:rPr lang="de-DE" noProof="0" smtClean="0"/>
              <a:t>17.06.2024</a:t>
            </a:fld>
            <a:endParaRPr lang="de-DE" noProof="0"/>
          </a:p>
        </p:txBody>
      </p:sp>
      <p:sp>
        <p:nvSpPr>
          <p:cNvPr id="6" name="Fußzeilenplatzhalter 5"/>
          <p:cNvSpPr>
            <a:spLocks noGrp="1"/>
          </p:cNvSpPr>
          <p:nvPr>
            <p:ph type="ftr" sz="quarter" idx="11"/>
          </p:nvPr>
        </p:nvSpPr>
        <p:spPr/>
        <p:txBody>
          <a:bodyPr rtlCol="0"/>
          <a:lstStyle/>
          <a:p>
            <a:pPr rtl="0"/>
            <a:endParaRPr lang="de-DE" noProof="0"/>
          </a:p>
        </p:txBody>
      </p:sp>
      <p:sp>
        <p:nvSpPr>
          <p:cNvPr id="7" name="Foliennummernplatzhalter 6"/>
          <p:cNvSpPr>
            <a:spLocks noGrp="1"/>
          </p:cNvSpPr>
          <p:nvPr>
            <p:ph type="sldNum" sz="quarter" idx="12"/>
          </p:nvPr>
        </p:nvSpPr>
        <p:spPr/>
        <p:txBody>
          <a:bodyPr rtlCol="0"/>
          <a:lstStyle/>
          <a:p>
            <a:pPr rtl="0"/>
            <a:fld id="{6D22F896-40B5-4ADD-8801-0D06FADFA095}" type="slidenum">
              <a:rPr lang="de-DE" noProof="0" smtClean="0"/>
              <a:t>‹Nr.›</a:t>
            </a:fld>
            <a:endParaRPr lang="de-DE"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spaltig">
    <p:spTree>
      <p:nvGrpSpPr>
        <p:cNvPr id="1" name=""/>
        <p:cNvGrpSpPr/>
        <p:nvPr/>
      </p:nvGrpSpPr>
      <p:grpSpPr>
        <a:xfrm>
          <a:off x="0" y="0"/>
          <a:ext cx="0" cy="0"/>
          <a:chOff x="0" y="0"/>
          <a:chExt cx="0" cy="0"/>
        </a:xfrm>
      </p:grpSpPr>
      <p:sp>
        <p:nvSpPr>
          <p:cNvPr id="15" name="Titel 1"/>
          <p:cNvSpPr>
            <a:spLocks noGrp="1"/>
          </p:cNvSpPr>
          <p:nvPr>
            <p:ph type="title" hasCustomPrompt="1"/>
          </p:nvPr>
        </p:nvSpPr>
        <p:spPr>
          <a:xfrm>
            <a:off x="1141413" y="609600"/>
            <a:ext cx="9905998" cy="1905000"/>
          </a:xfrm>
        </p:spPr>
        <p:txBody>
          <a:bodyPr rtlCol="0"/>
          <a:lstStyle/>
          <a:p>
            <a:pPr rtl="0"/>
            <a:r>
              <a:rPr lang="de-DE" noProof="0"/>
              <a:t>Titelmasterformat durch Klicken bearbeiten</a:t>
            </a:r>
          </a:p>
        </p:txBody>
      </p:sp>
      <p:sp>
        <p:nvSpPr>
          <p:cNvPr id="7" name="Textplatzhalter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8" name="Textplatzhalter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Textmasterformate bearbeiten</a:t>
            </a:r>
          </a:p>
        </p:txBody>
      </p:sp>
      <p:sp>
        <p:nvSpPr>
          <p:cNvPr id="9" name="Textplatzhalter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10" name="Textplatzhalter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Textmasterformate bearbeiten</a:t>
            </a:r>
          </a:p>
        </p:txBody>
      </p:sp>
      <p:sp>
        <p:nvSpPr>
          <p:cNvPr id="11" name="Textplatzhalter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12" name="Textplatzhalter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Textmasterformate bearbeiten</a:t>
            </a:r>
          </a:p>
        </p:txBody>
      </p:sp>
      <p:sp>
        <p:nvSpPr>
          <p:cNvPr id="3" name="Datumsplatzhalter 2"/>
          <p:cNvSpPr>
            <a:spLocks noGrp="1"/>
          </p:cNvSpPr>
          <p:nvPr>
            <p:ph type="dt" sz="half" idx="10"/>
          </p:nvPr>
        </p:nvSpPr>
        <p:spPr/>
        <p:txBody>
          <a:bodyPr rtlCol="0"/>
          <a:lstStyle/>
          <a:p>
            <a:pPr rtl="0"/>
            <a:fld id="{86AB17A2-F2E5-4595-A7FB-9B751BAAC273}" type="datetime1">
              <a:rPr lang="de-DE" noProof="0" smtClean="0"/>
              <a:t>17.06.2024</a:t>
            </a:fld>
            <a:endParaRPr lang="de-DE" noProof="0"/>
          </a:p>
        </p:txBody>
      </p:sp>
      <p:sp>
        <p:nvSpPr>
          <p:cNvPr id="4" name="Fußzeilenplatzhalter 3"/>
          <p:cNvSpPr>
            <a:spLocks noGrp="1"/>
          </p:cNvSpPr>
          <p:nvPr>
            <p:ph type="ftr" sz="quarter" idx="11"/>
          </p:nvPr>
        </p:nvSpPr>
        <p:spPr/>
        <p:txBody>
          <a:bodyPr rtlCol="0"/>
          <a:lstStyle/>
          <a:p>
            <a:pPr rtl="0"/>
            <a:endParaRPr lang="de-DE" noProof="0"/>
          </a:p>
        </p:txBody>
      </p:sp>
      <p:sp>
        <p:nvSpPr>
          <p:cNvPr id="5" name="Foliennummernplatzhalter 4"/>
          <p:cNvSpPr>
            <a:spLocks noGrp="1"/>
          </p:cNvSpPr>
          <p:nvPr>
            <p:ph type="sldNum" sz="quarter" idx="12"/>
          </p:nvPr>
        </p:nvSpPr>
        <p:spPr/>
        <p:txBody>
          <a:bodyPr rtlCol="0"/>
          <a:lstStyle/>
          <a:p>
            <a:pPr rtl="0"/>
            <a:fld id="{6D22F896-40B5-4ADD-8801-0D06FADFA095}" type="slidenum">
              <a:rPr lang="de-DE" noProof="0" smtClean="0"/>
              <a:t>‹Nr.›</a:t>
            </a:fld>
            <a:endParaRPr lang="de-DE"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n">
    <p:spTree>
      <p:nvGrpSpPr>
        <p:cNvPr id="1" name=""/>
        <p:cNvGrpSpPr/>
        <p:nvPr/>
      </p:nvGrpSpPr>
      <p:grpSpPr>
        <a:xfrm>
          <a:off x="0" y="0"/>
          <a:ext cx="0" cy="0"/>
          <a:chOff x="0" y="0"/>
          <a:chExt cx="0" cy="0"/>
        </a:xfrm>
      </p:grpSpPr>
      <p:sp>
        <p:nvSpPr>
          <p:cNvPr id="30" name="Titel 1"/>
          <p:cNvSpPr>
            <a:spLocks noGrp="1"/>
          </p:cNvSpPr>
          <p:nvPr>
            <p:ph type="title" hasCustomPrompt="1"/>
          </p:nvPr>
        </p:nvSpPr>
        <p:spPr>
          <a:xfrm>
            <a:off x="1141411" y="609600"/>
            <a:ext cx="9905999" cy="1905000"/>
          </a:xfrm>
        </p:spPr>
        <p:txBody>
          <a:bodyPr rtlCol="0"/>
          <a:lstStyle/>
          <a:p>
            <a:pPr rtl="0"/>
            <a:r>
              <a:rPr lang="de-DE" noProof="0"/>
              <a:t>Titelmasterformat durch Klicken bearbeiten</a:t>
            </a:r>
          </a:p>
        </p:txBody>
      </p:sp>
      <p:sp>
        <p:nvSpPr>
          <p:cNvPr id="19" name="Textplatzhalter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0" name="Bildplatzhalter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de-DE" noProof="0"/>
              <a:t>Klicken Sie, um ein Bild hinzuzufügen.</a:t>
            </a:r>
          </a:p>
        </p:txBody>
      </p:sp>
      <p:sp>
        <p:nvSpPr>
          <p:cNvPr id="21" name="Textplatzhalter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Textmasterformate bearbeiten</a:t>
            </a:r>
          </a:p>
        </p:txBody>
      </p:sp>
      <p:sp>
        <p:nvSpPr>
          <p:cNvPr id="22" name="Textplatzhalter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3" name="Bildplatzhalter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de-DE" noProof="0"/>
              <a:t>Klicken Sie, um ein Bild hinzuzufügen.</a:t>
            </a:r>
          </a:p>
        </p:txBody>
      </p:sp>
      <p:sp>
        <p:nvSpPr>
          <p:cNvPr id="24" name="Textplatzhalter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Textmasterformate bearbeiten</a:t>
            </a:r>
          </a:p>
        </p:txBody>
      </p:sp>
      <p:sp>
        <p:nvSpPr>
          <p:cNvPr id="25" name="Textplatzhalter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6" name="Bildplatzhalter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de-DE" noProof="0"/>
              <a:t>Klicken Sie, um ein Bild hinzuzufügen.</a:t>
            </a:r>
          </a:p>
        </p:txBody>
      </p:sp>
      <p:sp>
        <p:nvSpPr>
          <p:cNvPr id="27" name="Textplatzhalter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Textmasterformate bearbeiten</a:t>
            </a:r>
          </a:p>
        </p:txBody>
      </p:sp>
      <p:sp>
        <p:nvSpPr>
          <p:cNvPr id="3" name="Datumsplatzhalter 2"/>
          <p:cNvSpPr>
            <a:spLocks noGrp="1"/>
          </p:cNvSpPr>
          <p:nvPr>
            <p:ph type="dt" sz="half" idx="10"/>
          </p:nvPr>
        </p:nvSpPr>
        <p:spPr/>
        <p:txBody>
          <a:bodyPr rtlCol="0"/>
          <a:lstStyle/>
          <a:p>
            <a:pPr rtl="0"/>
            <a:fld id="{C748A9B5-1858-4454-934E-4CCFC700924D}" type="datetime1">
              <a:rPr lang="de-DE" noProof="0" smtClean="0"/>
              <a:t>17.06.2024</a:t>
            </a:fld>
            <a:endParaRPr lang="de-DE" noProof="0"/>
          </a:p>
        </p:txBody>
      </p:sp>
      <p:sp>
        <p:nvSpPr>
          <p:cNvPr id="4" name="Fußzeilenplatzhalter 3"/>
          <p:cNvSpPr>
            <a:spLocks noGrp="1"/>
          </p:cNvSpPr>
          <p:nvPr>
            <p:ph type="ftr" sz="quarter" idx="11"/>
          </p:nvPr>
        </p:nvSpPr>
        <p:spPr/>
        <p:txBody>
          <a:bodyPr rtlCol="0"/>
          <a:lstStyle/>
          <a:p>
            <a:pPr rtl="0"/>
            <a:endParaRPr lang="de-DE" noProof="0"/>
          </a:p>
        </p:txBody>
      </p:sp>
      <p:sp>
        <p:nvSpPr>
          <p:cNvPr id="5" name="Foliennummernplatzhalter 4"/>
          <p:cNvSpPr>
            <a:spLocks noGrp="1"/>
          </p:cNvSpPr>
          <p:nvPr>
            <p:ph type="sldNum" sz="quarter" idx="12"/>
          </p:nvPr>
        </p:nvSpPr>
        <p:spPr/>
        <p:txBody>
          <a:bodyPr rtlCol="0"/>
          <a:lstStyle/>
          <a:p>
            <a:pPr rtl="0"/>
            <a:fld id="{6D22F896-40B5-4ADD-8801-0D06FADFA095}" type="slidenum">
              <a:rPr lang="de-DE" noProof="0" smtClean="0"/>
              <a:t>‹Nr.›</a:t>
            </a:fld>
            <a:endParaRPr lang="de-DE"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noProof="0"/>
              <a:t>Titelmasterformat durch Klicken bearbeiten</a:t>
            </a:r>
          </a:p>
        </p:txBody>
      </p:sp>
      <p:sp>
        <p:nvSpPr>
          <p:cNvPr id="3" name="Vertikaler Textplatzhalter 2"/>
          <p:cNvSpPr>
            <a:spLocks noGrp="1"/>
          </p:cNvSpPr>
          <p:nvPr>
            <p:ph type="body" orient="vert" idx="1" hasCustomPrompt="1"/>
          </p:nvPr>
        </p:nvSpPr>
        <p:spPr/>
        <p:txBody>
          <a:bodyPr vert="eaVert" rtlCol="0" anchor="t"/>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10"/>
          </p:nvPr>
        </p:nvSpPr>
        <p:spPr/>
        <p:txBody>
          <a:bodyPr rtlCol="0"/>
          <a:lstStyle/>
          <a:p>
            <a:pPr rtl="0"/>
            <a:fld id="{205456CE-09A8-4398-AD5C-C5B8BA377448}" type="datetime1">
              <a:rPr lang="de-DE" noProof="0" smtClean="0"/>
              <a:t>17.06.2024</a:t>
            </a:fld>
            <a:endParaRPr lang="de-DE" noProof="0"/>
          </a:p>
        </p:txBody>
      </p:sp>
      <p:sp>
        <p:nvSpPr>
          <p:cNvPr id="5" name="Fußzeilenplatzhalter 4"/>
          <p:cNvSpPr>
            <a:spLocks noGrp="1"/>
          </p:cNvSpPr>
          <p:nvPr>
            <p:ph type="ftr" sz="quarter" idx="11"/>
          </p:nvPr>
        </p:nvSpPr>
        <p:spPr/>
        <p:txBody>
          <a:bodyPr rtlCol="0"/>
          <a:lstStyle/>
          <a:p>
            <a:pPr rtl="0"/>
            <a:endParaRPr lang="de-DE" noProof="0"/>
          </a:p>
        </p:txBody>
      </p:sp>
      <p:sp>
        <p:nvSpPr>
          <p:cNvPr id="6" name="Foliennummernplatzhalter 5"/>
          <p:cNvSpPr>
            <a:spLocks noGrp="1"/>
          </p:cNvSpPr>
          <p:nvPr>
            <p:ph type="sldNum" sz="quarter" idx="12"/>
          </p:nvPr>
        </p:nvSpPr>
        <p:spPr/>
        <p:txBody>
          <a:bodyPr rtlCol="0"/>
          <a:lstStyle/>
          <a:p>
            <a:pPr rtl="0"/>
            <a:fld id="{6D22F896-40B5-4ADD-8801-0D06FADFA095}" type="slidenum">
              <a:rPr lang="de-DE" noProof="0" smtClean="0"/>
              <a:t>‹Nr.›</a:t>
            </a:fld>
            <a:endParaRPr lang="de-DE"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hasCustomPrompt="1"/>
          </p:nvPr>
        </p:nvSpPr>
        <p:spPr>
          <a:xfrm>
            <a:off x="9042400" y="609599"/>
            <a:ext cx="2005011" cy="5181601"/>
          </a:xfrm>
        </p:spPr>
        <p:txBody>
          <a:bodyPr vert="eaVert" rtlCol="0"/>
          <a:lstStyle/>
          <a:p>
            <a:pPr rtl="0"/>
            <a:r>
              <a:rPr lang="de-DE" noProof="0"/>
              <a:t>Titelmasterformat durch Klicken bearbeiten</a:t>
            </a:r>
          </a:p>
        </p:txBody>
      </p:sp>
      <p:sp>
        <p:nvSpPr>
          <p:cNvPr id="3" name="Vertikaler Textplatzhalter 2"/>
          <p:cNvSpPr>
            <a:spLocks noGrp="1"/>
          </p:cNvSpPr>
          <p:nvPr>
            <p:ph type="body" orient="vert" idx="1" hasCustomPrompt="1"/>
          </p:nvPr>
        </p:nvSpPr>
        <p:spPr>
          <a:xfrm>
            <a:off x="1141410" y="609599"/>
            <a:ext cx="7748590" cy="5181601"/>
          </a:xfrm>
        </p:spPr>
        <p:txBody>
          <a:bodyPr vert="eaVert"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10"/>
          </p:nvPr>
        </p:nvSpPr>
        <p:spPr/>
        <p:txBody>
          <a:bodyPr rtlCol="0"/>
          <a:lstStyle/>
          <a:p>
            <a:pPr rtl="0"/>
            <a:fld id="{63DDCAF8-CE4B-4582-882D-090A7C25B249}" type="datetime1">
              <a:rPr lang="de-DE" noProof="0" smtClean="0"/>
              <a:t>17.06.2024</a:t>
            </a:fld>
            <a:endParaRPr lang="de-DE" noProof="0"/>
          </a:p>
        </p:txBody>
      </p:sp>
      <p:sp>
        <p:nvSpPr>
          <p:cNvPr id="5" name="Fußzeilenplatzhalter 4"/>
          <p:cNvSpPr>
            <a:spLocks noGrp="1"/>
          </p:cNvSpPr>
          <p:nvPr>
            <p:ph type="ftr" sz="quarter" idx="11"/>
          </p:nvPr>
        </p:nvSpPr>
        <p:spPr/>
        <p:txBody>
          <a:bodyPr rtlCol="0"/>
          <a:lstStyle/>
          <a:p>
            <a:pPr rtl="0"/>
            <a:endParaRPr lang="de-DE" noProof="0"/>
          </a:p>
        </p:txBody>
      </p:sp>
      <p:sp>
        <p:nvSpPr>
          <p:cNvPr id="6" name="Foliennummernplatzhalter 5"/>
          <p:cNvSpPr>
            <a:spLocks noGrp="1"/>
          </p:cNvSpPr>
          <p:nvPr>
            <p:ph type="sldNum" sz="quarter" idx="12"/>
          </p:nvPr>
        </p:nvSpPr>
        <p:spPr/>
        <p:txBody>
          <a:bodyPr rtlCol="0"/>
          <a:lstStyle/>
          <a:p>
            <a:pPr rtl="0"/>
            <a:fld id="{6D22F896-40B5-4ADD-8801-0D06FADFA095}" type="slidenum">
              <a:rPr lang="de-DE" noProof="0" smtClean="0"/>
              <a:t>‹Nr.›</a:t>
            </a:fld>
            <a:endParaRPr lang="de-DE"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noProof="0"/>
              <a:t>Titelmasterformat durch Klicken bearbeiten</a:t>
            </a:r>
          </a:p>
        </p:txBody>
      </p:sp>
      <p:sp>
        <p:nvSpPr>
          <p:cNvPr id="3" name="Inhaltsplatzhalter 2"/>
          <p:cNvSpPr>
            <a:spLocks noGrp="1"/>
          </p:cNvSpPr>
          <p:nvPr>
            <p:ph idx="1" hasCustomPrompt="1"/>
          </p:nvPr>
        </p:nvSpPr>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10"/>
          </p:nvPr>
        </p:nvSpPr>
        <p:spPr/>
        <p:txBody>
          <a:bodyPr rtlCol="0"/>
          <a:lstStyle/>
          <a:p>
            <a:pPr rtl="0"/>
            <a:fld id="{71FE84AA-F4F9-4489-AF64-14AFD359191A}" type="datetime1">
              <a:rPr lang="de-DE" noProof="0" smtClean="0"/>
              <a:t>17.06.2024</a:t>
            </a:fld>
            <a:endParaRPr lang="de-DE" noProof="0"/>
          </a:p>
        </p:txBody>
      </p:sp>
      <p:sp>
        <p:nvSpPr>
          <p:cNvPr id="5" name="Fußzeilenplatzhalter 4"/>
          <p:cNvSpPr>
            <a:spLocks noGrp="1"/>
          </p:cNvSpPr>
          <p:nvPr>
            <p:ph type="ftr" sz="quarter" idx="11"/>
          </p:nvPr>
        </p:nvSpPr>
        <p:spPr/>
        <p:txBody>
          <a:bodyPr rtlCol="0"/>
          <a:lstStyle/>
          <a:p>
            <a:pPr rtl="0"/>
            <a:endParaRPr lang="de-DE" noProof="0"/>
          </a:p>
        </p:txBody>
      </p:sp>
      <p:sp>
        <p:nvSpPr>
          <p:cNvPr id="6" name="Foliennummernplatzhalter 5"/>
          <p:cNvSpPr>
            <a:spLocks noGrp="1"/>
          </p:cNvSpPr>
          <p:nvPr>
            <p:ph type="sldNum" sz="quarter" idx="12"/>
          </p:nvPr>
        </p:nvSpPr>
        <p:spPr/>
        <p:txBody>
          <a:bodyPr rtlCol="0"/>
          <a:lstStyle/>
          <a:p>
            <a:pPr rtl="0"/>
            <a:fld id="{6D22F896-40B5-4ADD-8801-0D06FADFA095}" type="slidenum">
              <a:rPr lang="de-DE" noProof="0" smtClean="0"/>
              <a:t>‹Nr.›</a:t>
            </a:fld>
            <a:endParaRPr lang="de-DE"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1411" y="1419226"/>
            <a:ext cx="9906000" cy="2852737"/>
          </a:xfrm>
        </p:spPr>
        <p:txBody>
          <a:bodyPr rtlCol="0" anchor="b">
            <a:normAutofit/>
          </a:bodyPr>
          <a:lstStyle>
            <a:lvl1pPr>
              <a:defRPr sz="3600"/>
            </a:lvl1pPr>
          </a:lstStyle>
          <a:p>
            <a:pPr rtl="0"/>
            <a:r>
              <a:rPr lang="de-DE" noProof="0"/>
              <a:t>Titelmasterformat durch Klicken bearbeiten</a:t>
            </a:r>
          </a:p>
        </p:txBody>
      </p:sp>
      <p:sp>
        <p:nvSpPr>
          <p:cNvPr id="3" name="Textplatzhalter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Textmasterformate bearbeiten</a:t>
            </a:r>
          </a:p>
        </p:txBody>
      </p:sp>
      <p:sp>
        <p:nvSpPr>
          <p:cNvPr id="4" name="Datumsplatzhalter 3"/>
          <p:cNvSpPr>
            <a:spLocks noGrp="1"/>
          </p:cNvSpPr>
          <p:nvPr>
            <p:ph type="dt" sz="half" idx="10"/>
          </p:nvPr>
        </p:nvSpPr>
        <p:spPr/>
        <p:txBody>
          <a:bodyPr rtlCol="0"/>
          <a:lstStyle/>
          <a:p>
            <a:pPr rtl="0"/>
            <a:fld id="{A5926CFA-ADBD-4826-8BA4-E1EF2317AD9A}" type="datetime1">
              <a:rPr lang="de-DE" noProof="0" smtClean="0"/>
              <a:t>17.06.2024</a:t>
            </a:fld>
            <a:endParaRPr lang="de-DE" noProof="0"/>
          </a:p>
        </p:txBody>
      </p:sp>
      <p:sp>
        <p:nvSpPr>
          <p:cNvPr id="5" name="Fußzeilenplatzhalter 4"/>
          <p:cNvSpPr>
            <a:spLocks noGrp="1"/>
          </p:cNvSpPr>
          <p:nvPr>
            <p:ph type="ftr" sz="quarter" idx="11"/>
          </p:nvPr>
        </p:nvSpPr>
        <p:spPr/>
        <p:txBody>
          <a:bodyPr rtlCol="0"/>
          <a:lstStyle/>
          <a:p>
            <a:pPr rtl="0"/>
            <a:endParaRPr lang="de-DE" noProof="0"/>
          </a:p>
        </p:txBody>
      </p:sp>
      <p:sp>
        <p:nvSpPr>
          <p:cNvPr id="6" name="Foliennummernplatzhalter 5"/>
          <p:cNvSpPr>
            <a:spLocks noGrp="1"/>
          </p:cNvSpPr>
          <p:nvPr>
            <p:ph type="sldNum" sz="quarter" idx="12"/>
          </p:nvPr>
        </p:nvSpPr>
        <p:spPr/>
        <p:txBody>
          <a:bodyPr rtlCol="0"/>
          <a:lstStyle/>
          <a:p>
            <a:pPr rtl="0"/>
            <a:fld id="{6D22F896-40B5-4ADD-8801-0D06FADFA095}" type="slidenum">
              <a:rPr lang="de-DE" noProof="0" smtClean="0"/>
              <a:t>‹Nr.›</a:t>
            </a:fld>
            <a:endParaRPr lang="de-DE"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noProof="0"/>
              <a:t>Titelmasterformat durch Klicken bearbeiten</a:t>
            </a:r>
          </a:p>
        </p:txBody>
      </p:sp>
      <p:sp>
        <p:nvSpPr>
          <p:cNvPr id="3" name="Inhaltsplatzhalter 2"/>
          <p:cNvSpPr>
            <a:spLocks noGrp="1"/>
          </p:cNvSpPr>
          <p:nvPr>
            <p:ph sz="half" idx="1" hasCustomPrompt="1"/>
          </p:nvPr>
        </p:nvSpPr>
        <p:spPr>
          <a:xfrm>
            <a:off x="1141410" y="2249486"/>
            <a:ext cx="4878389" cy="3541714"/>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Inhaltsplatzhalter 3"/>
          <p:cNvSpPr>
            <a:spLocks noGrp="1"/>
          </p:cNvSpPr>
          <p:nvPr>
            <p:ph sz="half" idx="2" hasCustomPrompt="1"/>
          </p:nvPr>
        </p:nvSpPr>
        <p:spPr>
          <a:xfrm>
            <a:off x="6172200" y="2249486"/>
            <a:ext cx="4875211" cy="3541714"/>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Datumsplatzhalter 4"/>
          <p:cNvSpPr>
            <a:spLocks noGrp="1"/>
          </p:cNvSpPr>
          <p:nvPr>
            <p:ph type="dt" sz="half" idx="10"/>
          </p:nvPr>
        </p:nvSpPr>
        <p:spPr/>
        <p:txBody>
          <a:bodyPr rtlCol="0"/>
          <a:lstStyle/>
          <a:p>
            <a:pPr rtl="0"/>
            <a:fld id="{BDCC0CC9-81B1-4B9A-A84F-2C683FF51EC8}" type="datetime1">
              <a:rPr lang="de-DE" noProof="0" smtClean="0"/>
              <a:t>17.06.2024</a:t>
            </a:fld>
            <a:endParaRPr lang="de-DE" noProof="0"/>
          </a:p>
        </p:txBody>
      </p:sp>
      <p:sp>
        <p:nvSpPr>
          <p:cNvPr id="6" name="Fußzeilenplatzhalter 5"/>
          <p:cNvSpPr>
            <a:spLocks noGrp="1"/>
          </p:cNvSpPr>
          <p:nvPr>
            <p:ph type="ftr" sz="quarter" idx="11"/>
          </p:nvPr>
        </p:nvSpPr>
        <p:spPr/>
        <p:txBody>
          <a:bodyPr rtlCol="0"/>
          <a:lstStyle/>
          <a:p>
            <a:pPr rtl="0"/>
            <a:endParaRPr lang="de-DE" noProof="0"/>
          </a:p>
        </p:txBody>
      </p:sp>
      <p:sp>
        <p:nvSpPr>
          <p:cNvPr id="7" name="Foliennummernplatzhalter 6"/>
          <p:cNvSpPr>
            <a:spLocks noGrp="1"/>
          </p:cNvSpPr>
          <p:nvPr>
            <p:ph type="sldNum" sz="quarter" idx="12"/>
          </p:nvPr>
        </p:nvSpPr>
        <p:spPr/>
        <p:txBody>
          <a:bodyPr rtlCol="0"/>
          <a:lstStyle/>
          <a:p>
            <a:pPr rtl="0"/>
            <a:fld id="{6D22F896-40B5-4ADD-8801-0D06FADFA095}" type="slidenum">
              <a:rPr lang="de-DE" noProof="0" smtClean="0"/>
              <a:t>‹Nr.›</a:t>
            </a:fld>
            <a:endParaRPr lang="de-DE"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1411" y="619126"/>
            <a:ext cx="9906000" cy="1477961"/>
          </a:xfrm>
        </p:spPr>
        <p:txBody>
          <a:bodyPr rtlCol="0"/>
          <a:lstStyle/>
          <a:p>
            <a:pPr rtl="0"/>
            <a:r>
              <a:rPr lang="de-DE" noProof="0"/>
              <a:t>Titelmasterformat durch Klicken bearbeiten</a:t>
            </a:r>
          </a:p>
        </p:txBody>
      </p:sp>
      <p:sp>
        <p:nvSpPr>
          <p:cNvPr id="3" name="Textplatzhalter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4" name="Inhaltsplatzhalter 3"/>
          <p:cNvSpPr>
            <a:spLocks noGrp="1"/>
          </p:cNvSpPr>
          <p:nvPr>
            <p:ph sz="half" idx="2" hasCustomPrompt="1"/>
          </p:nvPr>
        </p:nvSpPr>
        <p:spPr>
          <a:xfrm>
            <a:off x="1141410" y="3073397"/>
            <a:ext cx="4878391" cy="2717801"/>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6" name="Inhaltsplatzhalter 5"/>
          <p:cNvSpPr>
            <a:spLocks noGrp="1"/>
          </p:cNvSpPr>
          <p:nvPr>
            <p:ph sz="quarter" idx="4" hasCustomPrompt="1"/>
          </p:nvPr>
        </p:nvSpPr>
        <p:spPr>
          <a:xfrm>
            <a:off x="6172200" y="3073397"/>
            <a:ext cx="4875210" cy="2717801"/>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p:cNvSpPr>
            <a:spLocks noGrp="1"/>
          </p:cNvSpPr>
          <p:nvPr>
            <p:ph type="dt" sz="half" idx="10"/>
          </p:nvPr>
        </p:nvSpPr>
        <p:spPr/>
        <p:txBody>
          <a:bodyPr rtlCol="0"/>
          <a:lstStyle/>
          <a:p>
            <a:pPr rtl="0"/>
            <a:fld id="{D28FDA09-4EE3-4D1D-BD4C-01F112BA0158}" type="datetime1">
              <a:rPr lang="de-DE" noProof="0" smtClean="0"/>
              <a:t>17.06.2024</a:t>
            </a:fld>
            <a:endParaRPr lang="de-DE" noProof="0"/>
          </a:p>
        </p:txBody>
      </p:sp>
      <p:sp>
        <p:nvSpPr>
          <p:cNvPr id="8" name="Fußzeilenplatzhalter 7"/>
          <p:cNvSpPr>
            <a:spLocks noGrp="1"/>
          </p:cNvSpPr>
          <p:nvPr>
            <p:ph type="ftr" sz="quarter" idx="11"/>
          </p:nvPr>
        </p:nvSpPr>
        <p:spPr/>
        <p:txBody>
          <a:bodyPr rtlCol="0"/>
          <a:lstStyle/>
          <a:p>
            <a:pPr rtl="0"/>
            <a:endParaRPr lang="de-DE" noProof="0"/>
          </a:p>
        </p:txBody>
      </p:sp>
      <p:sp>
        <p:nvSpPr>
          <p:cNvPr id="9" name="Foliennummernplatzhalter 8"/>
          <p:cNvSpPr>
            <a:spLocks noGrp="1"/>
          </p:cNvSpPr>
          <p:nvPr>
            <p:ph type="sldNum" sz="quarter" idx="12"/>
          </p:nvPr>
        </p:nvSpPr>
        <p:spPr/>
        <p:txBody>
          <a:bodyPr rtlCol="0"/>
          <a:lstStyle/>
          <a:p>
            <a:pPr rtl="0"/>
            <a:fld id="{6D22F896-40B5-4ADD-8801-0D06FADFA095}" type="slidenum">
              <a:rPr lang="de-DE" noProof="0" smtClean="0"/>
              <a:t>‹Nr.›</a:t>
            </a:fld>
            <a:endParaRPr lang="de-DE"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noProof="0"/>
              <a:t>Titelmasterformat durch Klicken bearbeiten</a:t>
            </a:r>
          </a:p>
        </p:txBody>
      </p:sp>
      <p:sp>
        <p:nvSpPr>
          <p:cNvPr id="3" name="Datumsplatzhalter 2"/>
          <p:cNvSpPr>
            <a:spLocks noGrp="1"/>
          </p:cNvSpPr>
          <p:nvPr>
            <p:ph type="dt" sz="half" idx="10"/>
          </p:nvPr>
        </p:nvSpPr>
        <p:spPr/>
        <p:txBody>
          <a:bodyPr rtlCol="0"/>
          <a:lstStyle/>
          <a:p>
            <a:pPr rtl="0"/>
            <a:fld id="{BCD71751-C764-4B93-BAA0-F6AAAE3D7A5A}" type="datetime1">
              <a:rPr lang="de-DE" noProof="0" smtClean="0"/>
              <a:t>17.06.2024</a:t>
            </a:fld>
            <a:endParaRPr lang="de-DE" noProof="0"/>
          </a:p>
        </p:txBody>
      </p:sp>
      <p:sp>
        <p:nvSpPr>
          <p:cNvPr id="4" name="Fußzeilenplatzhalter 3"/>
          <p:cNvSpPr>
            <a:spLocks noGrp="1"/>
          </p:cNvSpPr>
          <p:nvPr>
            <p:ph type="ftr" sz="quarter" idx="11"/>
          </p:nvPr>
        </p:nvSpPr>
        <p:spPr/>
        <p:txBody>
          <a:bodyPr rtlCol="0"/>
          <a:lstStyle/>
          <a:p>
            <a:pPr rtl="0"/>
            <a:endParaRPr lang="de-DE" noProof="0"/>
          </a:p>
        </p:txBody>
      </p:sp>
      <p:sp>
        <p:nvSpPr>
          <p:cNvPr id="5" name="Foliennummernplatzhalter 4"/>
          <p:cNvSpPr>
            <a:spLocks noGrp="1"/>
          </p:cNvSpPr>
          <p:nvPr>
            <p:ph type="sldNum" sz="quarter" idx="12"/>
          </p:nvPr>
        </p:nvSpPr>
        <p:spPr/>
        <p:txBody>
          <a:bodyPr rtlCol="0"/>
          <a:lstStyle/>
          <a:p>
            <a:pPr rtl="0"/>
            <a:fld id="{6D22F896-40B5-4ADD-8801-0D06FADFA095}" type="slidenum">
              <a:rPr lang="de-DE" noProof="0" smtClean="0"/>
              <a:t>‹Nr.›</a:t>
            </a:fld>
            <a:endParaRPr lang="de-DE"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34700363-4109-4728-BE3A-1DC99CC28797}" type="datetime1">
              <a:rPr lang="de-DE" noProof="0" smtClean="0"/>
              <a:t>17.06.2024</a:t>
            </a:fld>
            <a:endParaRPr lang="de-DE" noProof="0"/>
          </a:p>
        </p:txBody>
      </p:sp>
      <p:sp>
        <p:nvSpPr>
          <p:cNvPr id="3" name="Fußzeilenplatzhalter 2"/>
          <p:cNvSpPr>
            <a:spLocks noGrp="1"/>
          </p:cNvSpPr>
          <p:nvPr>
            <p:ph type="ftr" sz="quarter" idx="11"/>
          </p:nvPr>
        </p:nvSpPr>
        <p:spPr/>
        <p:txBody>
          <a:bodyPr rtlCol="0"/>
          <a:lstStyle/>
          <a:p>
            <a:pPr rtl="0"/>
            <a:endParaRPr lang="de-DE" noProof="0"/>
          </a:p>
        </p:txBody>
      </p:sp>
      <p:sp>
        <p:nvSpPr>
          <p:cNvPr id="4" name="Foliennummernplatzhalter 3"/>
          <p:cNvSpPr>
            <a:spLocks noGrp="1"/>
          </p:cNvSpPr>
          <p:nvPr>
            <p:ph type="sldNum" sz="quarter" idx="12"/>
          </p:nvPr>
        </p:nvSpPr>
        <p:spPr/>
        <p:txBody>
          <a:bodyPr rtlCol="0"/>
          <a:lstStyle/>
          <a:p>
            <a:pPr rtl="0"/>
            <a:fld id="{6D22F896-40B5-4ADD-8801-0D06FADFA095}" type="slidenum">
              <a:rPr lang="de-DE" noProof="0" smtClean="0"/>
              <a:t>‹Nr.›</a:t>
            </a:fld>
            <a:endParaRPr lang="de-DE"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6705" y="609601"/>
            <a:ext cx="3856037" cy="1639884"/>
          </a:xfrm>
        </p:spPr>
        <p:txBody>
          <a:bodyPr rtlCol="0" anchor="b"/>
          <a:lstStyle>
            <a:lvl1pPr>
              <a:defRPr sz="3200"/>
            </a:lvl1pPr>
          </a:lstStyle>
          <a:p>
            <a:pPr rtl="0"/>
            <a:r>
              <a:rPr lang="de-DE" noProof="0"/>
              <a:t>Titelmasterformat durch Klicken bearbeiten</a:t>
            </a:r>
          </a:p>
        </p:txBody>
      </p:sp>
      <p:sp>
        <p:nvSpPr>
          <p:cNvPr id="3" name="Inhaltsplatzhalter 2"/>
          <p:cNvSpPr>
            <a:spLocks noGrp="1"/>
          </p:cNvSpPr>
          <p:nvPr>
            <p:ph idx="1" hasCustomPrompt="1"/>
          </p:nvPr>
        </p:nvSpPr>
        <p:spPr>
          <a:xfrm>
            <a:off x="5156200" y="592666"/>
            <a:ext cx="5891209" cy="5198534"/>
          </a:xfrm>
        </p:spPr>
        <p:txBody>
          <a:bodyPr rtlCol="0" anchor="ct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Textplatzhalter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5" name="Datumsplatzhalter 4"/>
          <p:cNvSpPr>
            <a:spLocks noGrp="1"/>
          </p:cNvSpPr>
          <p:nvPr>
            <p:ph type="dt" sz="half" idx="10"/>
          </p:nvPr>
        </p:nvSpPr>
        <p:spPr/>
        <p:txBody>
          <a:bodyPr rtlCol="0"/>
          <a:lstStyle/>
          <a:p>
            <a:pPr rtl="0"/>
            <a:fld id="{C40EDDEF-7450-45B8-82E7-7E55F2B65840}" type="datetime1">
              <a:rPr lang="de-DE" noProof="0" smtClean="0"/>
              <a:t>17.06.2024</a:t>
            </a:fld>
            <a:endParaRPr lang="de-DE" noProof="0"/>
          </a:p>
        </p:txBody>
      </p:sp>
      <p:sp>
        <p:nvSpPr>
          <p:cNvPr id="6" name="Fußzeilenplatzhalter 5"/>
          <p:cNvSpPr>
            <a:spLocks noGrp="1"/>
          </p:cNvSpPr>
          <p:nvPr>
            <p:ph type="ftr" sz="quarter" idx="11"/>
          </p:nvPr>
        </p:nvSpPr>
        <p:spPr/>
        <p:txBody>
          <a:bodyPr rtlCol="0"/>
          <a:lstStyle/>
          <a:p>
            <a:pPr rtl="0"/>
            <a:endParaRPr lang="de-DE" noProof="0"/>
          </a:p>
        </p:txBody>
      </p:sp>
      <p:sp>
        <p:nvSpPr>
          <p:cNvPr id="7" name="Foliennummernplatzhalter 6"/>
          <p:cNvSpPr>
            <a:spLocks noGrp="1"/>
          </p:cNvSpPr>
          <p:nvPr>
            <p:ph type="sldNum" sz="quarter" idx="12"/>
          </p:nvPr>
        </p:nvSpPr>
        <p:spPr/>
        <p:txBody>
          <a:bodyPr rtlCol="0"/>
          <a:lstStyle/>
          <a:p>
            <a:pPr rtl="0"/>
            <a:fld id="{6D22F896-40B5-4ADD-8801-0D06FADFA095}" type="slidenum">
              <a:rPr lang="de-DE" noProof="0" smtClean="0"/>
              <a:t>‹Nr.›</a:t>
            </a:fld>
            <a:endParaRPr lang="de-DE"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1413" y="609600"/>
            <a:ext cx="5934508" cy="1639886"/>
          </a:xfrm>
        </p:spPr>
        <p:txBody>
          <a:bodyPr rtlCol="0" anchor="b"/>
          <a:lstStyle>
            <a:lvl1pPr>
              <a:defRPr sz="3200"/>
            </a:lvl1pPr>
          </a:lstStyle>
          <a:p>
            <a:pPr rtl="0"/>
            <a:r>
              <a:rPr lang="de-DE" noProof="0"/>
              <a:t>Titelmasterformat durch Klicken bearbeiten</a:t>
            </a:r>
          </a:p>
        </p:txBody>
      </p:sp>
      <p:sp>
        <p:nvSpPr>
          <p:cNvPr id="3" name="Bildplatzhalter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Klicken Sie, um ein Bild hinzuzufügen.</a:t>
            </a:r>
          </a:p>
        </p:txBody>
      </p:sp>
      <p:sp>
        <p:nvSpPr>
          <p:cNvPr id="4" name="Textplatzhalter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5" name="Datumsplatzhalter 4"/>
          <p:cNvSpPr>
            <a:spLocks noGrp="1"/>
          </p:cNvSpPr>
          <p:nvPr>
            <p:ph type="dt" sz="half" idx="10"/>
          </p:nvPr>
        </p:nvSpPr>
        <p:spPr/>
        <p:txBody>
          <a:bodyPr rtlCol="0"/>
          <a:lstStyle/>
          <a:p>
            <a:pPr rtl="0"/>
            <a:fld id="{B62622A2-DAE8-4A43-A4B6-BC377E871BC8}" type="datetime1">
              <a:rPr lang="de-DE" noProof="0" smtClean="0"/>
              <a:t>17.06.2024</a:t>
            </a:fld>
            <a:endParaRPr lang="de-DE" noProof="0"/>
          </a:p>
        </p:txBody>
      </p:sp>
      <p:sp>
        <p:nvSpPr>
          <p:cNvPr id="6" name="Fußzeilenplatzhalter 5"/>
          <p:cNvSpPr>
            <a:spLocks noGrp="1"/>
          </p:cNvSpPr>
          <p:nvPr>
            <p:ph type="ftr" sz="quarter" idx="11"/>
          </p:nvPr>
        </p:nvSpPr>
        <p:spPr/>
        <p:txBody>
          <a:bodyPr rtlCol="0"/>
          <a:lstStyle/>
          <a:p>
            <a:pPr rtl="0"/>
            <a:endParaRPr lang="de-DE" noProof="0"/>
          </a:p>
        </p:txBody>
      </p:sp>
      <p:sp>
        <p:nvSpPr>
          <p:cNvPr id="7" name="Foliennummernplatzhalter 6"/>
          <p:cNvSpPr>
            <a:spLocks noGrp="1"/>
          </p:cNvSpPr>
          <p:nvPr>
            <p:ph type="sldNum" sz="quarter" idx="12"/>
          </p:nvPr>
        </p:nvSpPr>
        <p:spPr/>
        <p:txBody>
          <a:bodyPr rtlCol="0"/>
          <a:lstStyle/>
          <a:p>
            <a:pPr rtl="0"/>
            <a:fld id="{6D22F896-40B5-4ADD-8801-0D06FADFA095}" type="slidenum">
              <a:rPr lang="de-DE" noProof="0" smtClean="0"/>
              <a:t>‹Nr.›</a:t>
            </a:fld>
            <a:endParaRPr lang="de-DE"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Bild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uppe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pe 8"/>
            <p:cNvGrpSpPr/>
            <p:nvPr/>
          </p:nvGrpSpPr>
          <p:grpSpPr>
            <a:xfrm>
              <a:off x="-14288" y="0"/>
              <a:ext cx="1220788" cy="6858001"/>
              <a:chOff x="-14288" y="0"/>
              <a:chExt cx="1220788" cy="6858001"/>
            </a:xfrm>
            <a:grpFill/>
          </p:grpSpPr>
          <p:sp>
            <p:nvSpPr>
              <p:cNvPr id="21" name="Rechteck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ihand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ihand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ihand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ihand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ihand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ihand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ihand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ihand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ihand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ihand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i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ihand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ihand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ihand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ihand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hteck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ihand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ihand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ihand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ihand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ihand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ihand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ihand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ihand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ihand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ihand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uppe 9"/>
            <p:cNvGrpSpPr/>
            <p:nvPr/>
          </p:nvGrpSpPr>
          <p:grpSpPr>
            <a:xfrm>
              <a:off x="11364912" y="0"/>
              <a:ext cx="674688" cy="6848476"/>
              <a:chOff x="11364912" y="0"/>
              <a:chExt cx="674688" cy="6848476"/>
            </a:xfrm>
            <a:grpFill/>
          </p:grpSpPr>
          <p:sp>
            <p:nvSpPr>
              <p:cNvPr id="11" name="Freihand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ihand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ihand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ihand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ihand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ihand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ihand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ihand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ihand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hteck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elplatzhalt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de-DE" noProof="0"/>
          </a:p>
        </p:txBody>
      </p:sp>
      <p:sp>
        <p:nvSpPr>
          <p:cNvPr id="3" name="Textplatzhalt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EEA0E491-1C9C-471D-9B2D-C17D4E72CADA}" type="datetime1">
              <a:rPr lang="de-DE" noProof="0" smtClean="0"/>
              <a:t>17.06.2024</a:t>
            </a:fld>
            <a:endParaRPr lang="de-DE" noProof="0"/>
          </a:p>
        </p:txBody>
      </p:sp>
      <p:sp>
        <p:nvSpPr>
          <p:cNvPr id="5" name="Fußzeilenplatzhalt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de-DE" noProof="0"/>
          </a:p>
        </p:txBody>
      </p:sp>
      <p:sp>
        <p:nvSpPr>
          <p:cNvPr id="6" name="Foliennummernplatzhalt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de-DE" noProof="0" smtClean="0"/>
              <a:pPr/>
              <a:t>‹Nr.›</a:t>
            </a:fld>
            <a:endParaRPr lang="de-DE"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8268D3E5-C7A3-47DF-A374-46BF83A69904}"/>
              </a:ext>
            </a:extLst>
          </p:cNvPr>
          <p:cNvSpPr>
            <a:spLocks noGrp="1"/>
          </p:cNvSpPr>
          <p:nvPr>
            <p:ph type="ctrTitle"/>
          </p:nvPr>
        </p:nvSpPr>
        <p:spPr>
          <a:xfrm>
            <a:off x="1330036" y="1172239"/>
            <a:ext cx="9950333" cy="3308321"/>
          </a:xfrm>
        </p:spPr>
        <p:txBody>
          <a:bodyPr rtlCol="0">
            <a:normAutofit/>
          </a:bodyPr>
          <a:lstStyle/>
          <a:p>
            <a:pPr algn="ctr"/>
            <a:r>
              <a:rPr lang="de-DE" sz="5400" dirty="0" smtClean="0">
                <a:latin typeface="Rockwell" panose="02060603020205020403" pitchFamily="18" charset="0"/>
              </a:rPr>
              <a:t>&lt; </a:t>
            </a:r>
            <a:r>
              <a:rPr lang="de-DE" sz="5400" dirty="0" smtClean="0"/>
              <a:t>Windows-Dienste </a:t>
            </a:r>
            <a:r>
              <a:rPr lang="de-DE" sz="5400" dirty="0"/>
              <a:t>auf verschiedenen Servern und </a:t>
            </a:r>
            <a:r>
              <a:rPr lang="de-DE" sz="5400" dirty="0" smtClean="0"/>
              <a:t>Computern </a:t>
            </a:r>
            <a:r>
              <a:rPr lang="de-DE" sz="5400" dirty="0" smtClean="0"/>
              <a:t>ÜBERPRÜFEN </a:t>
            </a:r>
            <a:r>
              <a:rPr lang="de-DE" sz="5400" dirty="0" smtClean="0">
                <a:latin typeface="Rockwell" panose="02060603020205020403" pitchFamily="18" charset="0"/>
              </a:rPr>
              <a:t>&gt;</a:t>
            </a:r>
            <a:endParaRPr lang="de-DE" sz="5400" dirty="0">
              <a:latin typeface="Rockwell" panose="02060603020205020403" pitchFamily="18"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34DB6CE4-2B13-4715-B5B2-615A55922CA1}"/>
              </a:ext>
            </a:extLst>
          </p:cNvPr>
          <p:cNvSpPr>
            <a:spLocks noGrp="1"/>
          </p:cNvSpPr>
          <p:nvPr>
            <p:ph type="title"/>
          </p:nvPr>
        </p:nvSpPr>
        <p:spPr/>
        <p:txBody>
          <a:bodyPr rtlCol="0">
            <a:normAutofit/>
          </a:bodyPr>
          <a:lstStyle/>
          <a:p>
            <a:pPr rtl="0"/>
            <a:r>
              <a:rPr lang="de-DE" sz="4400" dirty="0" err="1" smtClean="0">
                <a:latin typeface="Rockwell" panose="02060603020205020403" pitchFamily="18" charset="0"/>
              </a:rPr>
              <a:t>ProblemSTELLUNG</a:t>
            </a:r>
            <a:endParaRPr lang="de-DE" sz="4400" dirty="0">
              <a:latin typeface="Rockwell" panose="02060603020205020403" pitchFamily="18" charset="0"/>
            </a:endParaRPr>
          </a:p>
        </p:txBody>
      </p:sp>
      <p:sp>
        <p:nvSpPr>
          <p:cNvPr id="3" name="Inhaltsplatzhalter 2"/>
          <p:cNvSpPr>
            <a:spLocks noGrp="1"/>
          </p:cNvSpPr>
          <p:nvPr>
            <p:ph idx="1"/>
          </p:nvPr>
        </p:nvSpPr>
        <p:spPr>
          <a:xfrm>
            <a:off x="1141412" y="2249487"/>
            <a:ext cx="9905999" cy="2887778"/>
          </a:xfrm>
        </p:spPr>
        <p:txBody>
          <a:bodyPr/>
          <a:lstStyle/>
          <a:p>
            <a:pPr marL="0" indent="0">
              <a:buNone/>
            </a:pPr>
            <a:r>
              <a:rPr lang="de-DE" dirty="0"/>
              <a:t>In unserer IT-Abteilung haben wir häufig das Problem, dass bestimmte Windows-Dienste auf verschiedenen Servern und Computern nicht zuverlässig laufen. Um sicherzustellen, dass alle kritischen Dienste aktiv sind, müssen wir diese regelmäßig überprüfen und bei Bedarf neu starten. Dieser Prozess erfordert jedoch manuelle Eingriffe und ist zeitaufwendig</a:t>
            </a:r>
            <a:endParaRPr lang="de-CH" dirty="0"/>
          </a:p>
        </p:txBody>
      </p:sp>
    </p:spTree>
    <p:extLst>
      <p:ext uri="{BB962C8B-B14F-4D97-AF65-F5344CB8AC3E}">
        <p14:creationId xmlns:p14="http://schemas.microsoft.com/office/powerpoint/2010/main" val="3253689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34DB6CE4-2B13-4715-B5B2-615A55922CA1}"/>
              </a:ext>
            </a:extLst>
          </p:cNvPr>
          <p:cNvSpPr>
            <a:spLocks noGrp="1"/>
          </p:cNvSpPr>
          <p:nvPr>
            <p:ph type="title"/>
          </p:nvPr>
        </p:nvSpPr>
        <p:spPr/>
        <p:txBody>
          <a:bodyPr rtlCol="0">
            <a:normAutofit/>
          </a:bodyPr>
          <a:lstStyle/>
          <a:p>
            <a:pPr rtl="0"/>
            <a:r>
              <a:rPr lang="de-DE" sz="4400" dirty="0" smtClean="0">
                <a:latin typeface="Rockwell" panose="02060603020205020403" pitchFamily="18" charset="0"/>
              </a:rPr>
              <a:t>ziel</a:t>
            </a:r>
            <a:endParaRPr lang="de-DE" sz="4400" dirty="0">
              <a:latin typeface="Rockwell" panose="02060603020205020403" pitchFamily="18" charset="0"/>
            </a:endParaRPr>
          </a:p>
        </p:txBody>
      </p:sp>
      <p:sp>
        <p:nvSpPr>
          <p:cNvPr id="3" name="Inhaltsplatzhalter 2"/>
          <p:cNvSpPr>
            <a:spLocks noGrp="1"/>
          </p:cNvSpPr>
          <p:nvPr>
            <p:ph idx="1"/>
          </p:nvPr>
        </p:nvSpPr>
        <p:spPr>
          <a:xfrm>
            <a:off x="1141412" y="2249487"/>
            <a:ext cx="9905999" cy="2887778"/>
          </a:xfrm>
        </p:spPr>
        <p:txBody>
          <a:bodyPr/>
          <a:lstStyle/>
          <a:p>
            <a:pPr marL="0" indent="0">
              <a:buNone/>
            </a:pPr>
            <a:r>
              <a:rPr lang="de-DE" dirty="0"/>
              <a:t>Das Ziel dieses Projekts ist es, diesen Überwachungs- und Neustartprozess von Windows-Diensten mittels </a:t>
            </a:r>
            <a:r>
              <a:rPr lang="de-DE" dirty="0" err="1"/>
              <a:t>PowerShell</a:t>
            </a:r>
            <a:r>
              <a:rPr lang="de-DE" dirty="0"/>
              <a:t> zu automatisieren. Das Skript soll die Konfiguration aus einer Datei einlesen, die Dienste auf den angegebenen Computern überprüfen, diese gegebenenfalls neu starten und alle Aktionen in einer Logdatei dokumentieren.</a:t>
            </a:r>
            <a:endParaRPr lang="de-CH" dirty="0"/>
          </a:p>
        </p:txBody>
      </p:sp>
    </p:spTree>
    <p:extLst>
      <p:ext uri="{BB962C8B-B14F-4D97-AF65-F5344CB8AC3E}">
        <p14:creationId xmlns:p14="http://schemas.microsoft.com/office/powerpoint/2010/main" val="481825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34DB6CE4-2B13-4715-B5B2-615A55922CA1}"/>
              </a:ext>
            </a:extLst>
          </p:cNvPr>
          <p:cNvSpPr>
            <a:spLocks noGrp="1"/>
          </p:cNvSpPr>
          <p:nvPr>
            <p:ph type="title"/>
          </p:nvPr>
        </p:nvSpPr>
        <p:spPr/>
        <p:txBody>
          <a:bodyPr rtlCol="0">
            <a:normAutofit/>
          </a:bodyPr>
          <a:lstStyle/>
          <a:p>
            <a:pPr rtl="0"/>
            <a:r>
              <a:rPr lang="de-DE" sz="4400" dirty="0" err="1" smtClean="0">
                <a:latin typeface="Rockwell" panose="02060603020205020403" pitchFamily="18" charset="0"/>
              </a:rPr>
              <a:t>vorgehensweise</a:t>
            </a:r>
            <a:r>
              <a:rPr lang="de-DE" sz="4400" dirty="0" smtClean="0">
                <a:latin typeface="Rockwell" panose="02060603020205020403" pitchFamily="18" charset="0"/>
              </a:rPr>
              <a:t> </a:t>
            </a:r>
            <a:endParaRPr lang="de-DE" sz="4400" dirty="0">
              <a:latin typeface="Rockwell" panose="02060603020205020403" pitchFamily="18" charset="0"/>
            </a:endParaRPr>
          </a:p>
        </p:txBody>
      </p:sp>
      <p:graphicFrame>
        <p:nvGraphicFramePr>
          <p:cNvPr id="4" name="Inhaltsplatzhalter 3">
            <a:extLst>
              <a:ext uri="{FF2B5EF4-FFF2-40B4-BE49-F238E27FC236}">
                <a16:creationId xmlns="" xmlns:a16="http://schemas.microsoft.com/office/drawing/2014/main" id="{242FA989-6B7C-488C-85ED-CB8D01BA3254}"/>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499323725"/>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3417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34DB6CE4-2B13-4715-B5B2-615A55922CA1}"/>
              </a:ext>
            </a:extLst>
          </p:cNvPr>
          <p:cNvSpPr>
            <a:spLocks noGrp="1"/>
          </p:cNvSpPr>
          <p:nvPr>
            <p:ph type="ctrTitle"/>
          </p:nvPr>
        </p:nvSpPr>
        <p:spPr>
          <a:xfrm>
            <a:off x="2110154" y="1122363"/>
            <a:ext cx="8557845" cy="782637"/>
          </a:xfrm>
        </p:spPr>
        <p:txBody>
          <a:bodyPr rtlCol="0">
            <a:normAutofit/>
          </a:bodyPr>
          <a:lstStyle/>
          <a:p>
            <a:pPr rtl="0"/>
            <a:r>
              <a:rPr lang="de-DE" sz="4400" dirty="0" err="1" smtClean="0">
                <a:latin typeface="Rockwell" panose="02060603020205020403" pitchFamily="18" charset="0"/>
              </a:rPr>
              <a:t>zusammenfassung</a:t>
            </a:r>
            <a:endParaRPr lang="de-DE" sz="4400" dirty="0">
              <a:latin typeface="Rockwell" panose="02060603020205020403" pitchFamily="18" charset="0"/>
            </a:endParaRPr>
          </a:p>
        </p:txBody>
      </p:sp>
      <p:sp>
        <p:nvSpPr>
          <p:cNvPr id="6" name="Rectangle 3"/>
          <p:cNvSpPr>
            <a:spLocks noGrp="1" noChangeArrowheads="1"/>
          </p:cNvSpPr>
          <p:nvPr>
            <p:ph type="subTitle" idx="1"/>
          </p:nvPr>
        </p:nvSpPr>
        <p:spPr bwMode="auto">
          <a:xfrm>
            <a:off x="1852247" y="2058473"/>
            <a:ext cx="990209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de-DE" altLang="de-DE" sz="1800" b="1" i="0" u="none" strike="noStrike" cap="none" normalizeH="0" baseline="0" dirty="0" smtClean="0">
                <a:ln>
                  <a:noFill/>
                </a:ln>
                <a:solidFill>
                  <a:schemeClr val="tx1"/>
                </a:solidFill>
                <a:effectLst/>
                <a:latin typeface="Arial" panose="020B0604020202020204" pitchFamily="34" charset="0"/>
              </a:rPr>
              <a:t>Ausführungsrichtlinien und Remote-Funktionalität</a:t>
            </a:r>
            <a:r>
              <a:rPr kumimoji="0" lang="de-DE" altLang="de-DE" sz="1800" b="0" i="0" u="none" strike="noStrike" cap="none" normalizeH="0" baseline="0" dirty="0" smtClean="0">
                <a:ln>
                  <a:noFill/>
                </a:ln>
                <a:solidFill>
                  <a:schemeClr val="tx1"/>
                </a:solidFill>
                <a:effectLst/>
                <a:latin typeface="Arial" panose="020B0604020202020204" pitchFamily="34" charset="0"/>
              </a:rPr>
              <a:t> werden eingerichtet, um das Skript ohne Einschränkungen auszuführen und entfernte Computer zu verwalten.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de-DE" altLang="de-DE" sz="1800" b="0" i="0" u="none" strike="noStrike" cap="none" normalizeH="0" baseline="0" dirty="0" smtClean="0">
                <a:ln>
                  <a:noFill/>
                </a:ln>
                <a:solidFill>
                  <a:schemeClr val="tx1"/>
                </a:solidFill>
                <a:effectLst/>
                <a:latin typeface="Arial" panose="020B0604020202020204" pitchFamily="34" charset="0"/>
              </a:rPr>
              <a:t>Eine </a:t>
            </a:r>
            <a:r>
              <a:rPr kumimoji="0" lang="de-DE" altLang="de-DE" sz="1800" b="1" i="0" u="none" strike="noStrike" cap="none" normalizeH="0" baseline="0" dirty="0" smtClean="0">
                <a:ln>
                  <a:noFill/>
                </a:ln>
                <a:solidFill>
                  <a:schemeClr val="tx1"/>
                </a:solidFill>
                <a:effectLst/>
                <a:latin typeface="Arial" panose="020B0604020202020204" pitchFamily="34" charset="0"/>
              </a:rPr>
              <a:t>Konfigurationsdatei</a:t>
            </a:r>
            <a:r>
              <a:rPr kumimoji="0" lang="de-DE" altLang="de-DE" sz="1800" b="0" i="0" u="none" strike="noStrike" cap="none" normalizeH="0" baseline="0" dirty="0" smtClean="0">
                <a:ln>
                  <a:noFill/>
                </a:ln>
                <a:solidFill>
                  <a:schemeClr val="tx1"/>
                </a:solidFill>
                <a:effectLst/>
                <a:latin typeface="Arial" panose="020B0604020202020204" pitchFamily="34" charset="0"/>
              </a:rPr>
              <a:t>  „</a:t>
            </a:r>
            <a:r>
              <a:rPr kumimoji="0" lang="de-DE" altLang="de-DE" sz="1800" b="0" i="0" u="none" strike="noStrike" cap="none" normalizeH="0" baseline="0" dirty="0" err="1" smtClean="0">
                <a:ln>
                  <a:noFill/>
                </a:ln>
                <a:solidFill>
                  <a:schemeClr val="tx1"/>
                </a:solidFill>
                <a:effectLst/>
                <a:latin typeface="Arial" panose="020B0604020202020204" pitchFamily="34" charset="0"/>
              </a:rPr>
              <a:t>config.jason</a:t>
            </a:r>
            <a:r>
              <a:rPr lang="de-DE" altLang="de-DE" sz="1800" cap="none" dirty="0" smtClean="0">
                <a:solidFill>
                  <a:schemeClr val="tx1"/>
                </a:solidFill>
                <a:latin typeface="Arial" panose="020B0604020202020204" pitchFamily="34" charset="0"/>
              </a:rPr>
              <a:t>“ </a:t>
            </a:r>
            <a:r>
              <a:rPr kumimoji="0" lang="de-DE" altLang="de-DE" sz="1800" b="0" i="0" u="none" strike="noStrike" cap="none" normalizeH="0" baseline="0" dirty="0" smtClean="0">
                <a:ln>
                  <a:noFill/>
                </a:ln>
                <a:solidFill>
                  <a:schemeClr val="tx1"/>
                </a:solidFill>
                <a:effectLst/>
                <a:latin typeface="Arial" panose="020B0604020202020204" pitchFamily="34" charset="0"/>
              </a:rPr>
              <a:t>wird eingelesen, um zu wissen, welche Computer und Dienste überwacht werden sollen.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de-DE" altLang="de-DE" sz="1800" b="0" i="0" u="none" strike="noStrike" cap="none" normalizeH="0" baseline="0" dirty="0" smtClean="0">
                <a:ln>
                  <a:noFill/>
                </a:ln>
                <a:solidFill>
                  <a:schemeClr val="tx1"/>
                </a:solidFill>
                <a:effectLst/>
                <a:latin typeface="Arial" panose="020B0604020202020204" pitchFamily="34" charset="0"/>
              </a:rPr>
              <a:t>Eine </a:t>
            </a:r>
            <a:r>
              <a:rPr kumimoji="0" lang="de-DE" altLang="de-DE" sz="1800" b="1" i="0" u="none" strike="noStrike" cap="none" normalizeH="0" baseline="0" dirty="0" err="1" smtClean="0">
                <a:ln>
                  <a:noFill/>
                </a:ln>
                <a:solidFill>
                  <a:schemeClr val="tx1"/>
                </a:solidFill>
                <a:effectLst/>
                <a:latin typeface="Arial" panose="020B0604020202020204" pitchFamily="34" charset="0"/>
              </a:rPr>
              <a:t>Logging</a:t>
            </a:r>
            <a:r>
              <a:rPr kumimoji="0" lang="de-DE" altLang="de-DE" sz="1800" b="1" i="0" u="none" strike="noStrike" cap="none" normalizeH="0" baseline="0" dirty="0" smtClean="0">
                <a:ln>
                  <a:noFill/>
                </a:ln>
                <a:solidFill>
                  <a:schemeClr val="tx1"/>
                </a:solidFill>
                <a:effectLst/>
                <a:latin typeface="Arial" panose="020B0604020202020204" pitchFamily="34" charset="0"/>
              </a:rPr>
              <a:t>-Funktion</a:t>
            </a:r>
            <a:r>
              <a:rPr kumimoji="0" lang="de-DE" altLang="de-DE" sz="1800" b="0" i="0" u="none" strike="noStrike" cap="none" normalizeH="0" baseline="0" dirty="0" smtClean="0">
                <a:ln>
                  <a:noFill/>
                </a:ln>
                <a:solidFill>
                  <a:schemeClr val="tx1"/>
                </a:solidFill>
                <a:effectLst/>
                <a:latin typeface="Arial" panose="020B0604020202020204" pitchFamily="34" charset="0"/>
              </a:rPr>
              <a:t> protokolliert alle wichtigen Ereignisse und Fehler und schreibt diese in die Datei „service_check.log“.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de-DE" altLang="de-DE" sz="1800" b="0" i="0" u="none" strike="noStrike" cap="none" normalizeH="0" baseline="0" dirty="0" smtClean="0">
                <a:ln>
                  <a:noFill/>
                </a:ln>
                <a:solidFill>
                  <a:schemeClr val="tx1"/>
                </a:solidFill>
                <a:effectLst/>
                <a:latin typeface="Arial" panose="020B0604020202020204" pitchFamily="34" charset="0"/>
              </a:rPr>
              <a:t>Eine </a:t>
            </a:r>
            <a:r>
              <a:rPr kumimoji="0" lang="de-DE" altLang="de-DE" sz="1800" b="1" i="0" u="none" strike="noStrike" cap="none" normalizeH="0" baseline="0" dirty="0" smtClean="0">
                <a:ln>
                  <a:noFill/>
                </a:ln>
                <a:solidFill>
                  <a:schemeClr val="tx1"/>
                </a:solidFill>
                <a:effectLst/>
                <a:latin typeface="Arial" panose="020B0604020202020204" pitchFamily="34" charset="0"/>
              </a:rPr>
              <a:t>Check-Service-Funktion</a:t>
            </a:r>
            <a:r>
              <a:rPr kumimoji="0" lang="de-DE" altLang="de-DE" sz="1800" b="0" i="0" u="none" strike="noStrike" cap="none" normalizeH="0" baseline="0" dirty="0" smtClean="0">
                <a:ln>
                  <a:noFill/>
                </a:ln>
                <a:solidFill>
                  <a:schemeClr val="tx1"/>
                </a:solidFill>
                <a:effectLst/>
                <a:latin typeface="Arial" panose="020B0604020202020204" pitchFamily="34" charset="0"/>
              </a:rPr>
              <a:t> überprüft den Status eines Dienstes auf einem entfernten Computer und startet ihn bei Bedarf neu.</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de-DE" altLang="de-DE" sz="1800" b="0" i="0" u="none" strike="noStrike" cap="none" normalizeH="0" baseline="0" dirty="0" smtClean="0">
                <a:ln>
                  <a:noFill/>
                </a:ln>
                <a:solidFill>
                  <a:schemeClr val="tx1"/>
                </a:solidFill>
                <a:effectLst/>
                <a:latin typeface="Arial" panose="020B0604020202020204" pitchFamily="34" charset="0"/>
              </a:rPr>
              <a:t>Die </a:t>
            </a:r>
            <a:r>
              <a:rPr kumimoji="0" lang="de-DE" altLang="de-DE" sz="1800" b="1" i="0" u="none" strike="noStrike" cap="none" normalizeH="0" baseline="0" dirty="0" smtClean="0">
                <a:ln>
                  <a:noFill/>
                </a:ln>
                <a:solidFill>
                  <a:schemeClr val="tx1"/>
                </a:solidFill>
                <a:effectLst/>
                <a:latin typeface="Arial" panose="020B0604020202020204" pitchFamily="34" charset="0"/>
              </a:rPr>
              <a:t>Hauptroutine</a:t>
            </a:r>
            <a:r>
              <a:rPr kumimoji="0" lang="de-DE" altLang="de-DE" sz="1800" b="0" i="0" u="none" strike="noStrike" cap="none" normalizeH="0" baseline="0" dirty="0" smtClean="0">
                <a:ln>
                  <a:noFill/>
                </a:ln>
                <a:solidFill>
                  <a:schemeClr val="tx1"/>
                </a:solidFill>
                <a:effectLst/>
                <a:latin typeface="Arial" panose="020B0604020202020204" pitchFamily="34" charset="0"/>
              </a:rPr>
              <a:t> durchläuft alle konfigurierten Computer und Dienste und wendet die Check-Service-Funktion auf jeden Dienst an. </a:t>
            </a:r>
          </a:p>
        </p:txBody>
      </p:sp>
      <p:sp>
        <p:nvSpPr>
          <p:cNvPr id="8" name="Rechteck 7"/>
          <p:cNvSpPr/>
          <p:nvPr/>
        </p:nvSpPr>
        <p:spPr>
          <a:xfrm>
            <a:off x="3242331" y="5126434"/>
            <a:ext cx="6158441" cy="1200329"/>
          </a:xfrm>
          <a:prstGeom prst="rect">
            <a:avLst/>
          </a:prstGeom>
        </p:spPr>
        <p:txBody>
          <a:bodyPr wrap="square">
            <a:spAutoFit/>
          </a:bodyPr>
          <a:lstStyle/>
          <a:p>
            <a:r>
              <a:rPr lang="de-DE" dirty="0"/>
              <a:t>Das Skript stellt sicher, dass wichtige Dienste auf entfernten Computern kontinuierlich überwacht und bei Bedarf automatisch neu gestartet werden, während alle Aktionen protokolliert werden.</a:t>
            </a:r>
            <a:endParaRPr lang="de-CH" dirty="0"/>
          </a:p>
        </p:txBody>
      </p:sp>
    </p:spTree>
    <p:extLst>
      <p:ext uri="{BB962C8B-B14F-4D97-AF65-F5344CB8AC3E}">
        <p14:creationId xmlns:p14="http://schemas.microsoft.com/office/powerpoint/2010/main" val="19026133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5_TF77815013" id="{04FF5A99-61E7-430B-AE6F-491A1D25D07E}" vid="{DB37A2E5-7D94-4BCB-A9E4-00BDC700153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Zyklus ProblemLösung </Template>
  <TotalTime>0</TotalTime>
  <Words>308</Words>
  <Application>Microsoft Office PowerPoint</Application>
  <PresentationFormat>Breitbild</PresentationFormat>
  <Paragraphs>24</Paragraphs>
  <Slides>5</Slides>
  <Notes>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vt:i4>
      </vt:variant>
    </vt:vector>
  </HeadingPairs>
  <TitlesOfParts>
    <vt:vector size="13" baseType="lpstr">
      <vt:lpstr>Arial</vt:lpstr>
      <vt:lpstr>Calibri</vt:lpstr>
      <vt:lpstr>Rockwell</vt:lpstr>
      <vt:lpstr>Tahoma</vt:lpstr>
      <vt:lpstr>Trebuchet MS</vt:lpstr>
      <vt:lpstr>Tw Cen MT</vt:lpstr>
      <vt:lpstr>Wingdings</vt:lpstr>
      <vt:lpstr>Schaltkreis</vt:lpstr>
      <vt:lpstr>&lt; Windows-Dienste auf verschiedenen Servern und Computern ÜBERPRÜFEN &gt;</vt:lpstr>
      <vt:lpstr>ProblemSTELLUNG</vt:lpstr>
      <vt:lpstr>ziel</vt:lpstr>
      <vt:lpstr>vorgehensweise </vt:lpstr>
      <vt:lpstr>zusammenfassung</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2024-06-17T15:52:39Z</dcterms:created>
  <dcterms:modified xsi:type="dcterms:W3CDTF">2024-06-19T18:00:33Z</dcterms:modified>
</cp:coreProperties>
</file>