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52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9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2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lgium_at_the_FIFA_World_Cu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22250227@N08/14254598113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imortaisdofutebol.com/2013/04/28/selecoes-imortais-portugal-1966/" TargetMode="Externa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11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en.wikipedia.org/wiki/Argentina_at_the_FIFA_World_Cup" TargetMode="External"/><Relationship Id="rId10" Type="http://schemas.openxmlformats.org/officeDocument/2006/relationships/hyperlink" Target="https://www.soccer24.co.zw/2018/05/18/1barca-duo-dropped-portugal-announce-final-squad-w-c/" TargetMode="External"/><Relationship Id="rId4" Type="http://schemas.openxmlformats.org/officeDocument/2006/relationships/image" Target="../media/image14.jp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3D rendering of stacked polygons in different colors">
            <a:extLst>
              <a:ext uri="{FF2B5EF4-FFF2-40B4-BE49-F238E27FC236}">
                <a16:creationId xmlns:a16="http://schemas.microsoft.com/office/drawing/2014/main" id="{851D798C-10ED-4ED2-B659-09D73549A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865" b="786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0EE72-87C1-4589-AF62-884D84E6B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Final Data science project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BB17A-B8D4-4868-B01D-3E7B590E5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Jose Neelettu</a:t>
            </a:r>
          </a:p>
        </p:txBody>
      </p:sp>
    </p:spTree>
    <p:extLst>
      <p:ext uri="{BB962C8B-B14F-4D97-AF65-F5344CB8AC3E}">
        <p14:creationId xmlns:p14="http://schemas.microsoft.com/office/powerpoint/2010/main" val="85670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person, sport, grass, outdoor&#10;&#10;Description automatically generated">
            <a:extLst>
              <a:ext uri="{FF2B5EF4-FFF2-40B4-BE49-F238E27FC236}">
                <a16:creationId xmlns:a16="http://schemas.microsoft.com/office/drawing/2014/main" id="{BEA93CA0-5603-4662-A39F-E20C8E04C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5" r="-2" b="9076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6" name="Picture 15" descr="A picture containing text, person, sport, athletic game&#10;&#10;Description automatically generated">
            <a:extLst>
              <a:ext uri="{FF2B5EF4-FFF2-40B4-BE49-F238E27FC236}">
                <a16:creationId xmlns:a16="http://schemas.microsoft.com/office/drawing/2014/main" id="{4BFA931D-559B-46A4-B7C3-6FF632CAE8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0" r="-2" b="1530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85BB0-F1CF-4213-8A53-F42FC3E4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Conclusion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92E2-7E82-491D-859D-E39A33E3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So, in conclusion we can tell that Argentina had an advantage over Portugal for starting earlier, But Argentina still had way more even if you compared them from 1966.</a:t>
            </a:r>
          </a:p>
        </p:txBody>
      </p:sp>
    </p:spTree>
    <p:extLst>
      <p:ext uri="{BB962C8B-B14F-4D97-AF65-F5344CB8AC3E}">
        <p14:creationId xmlns:p14="http://schemas.microsoft.com/office/powerpoint/2010/main" val="299737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A6B2A-8656-4724-AA0E-E9E32C45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Library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EDE8-D4AF-4654-ABE4-314CCDD9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Tidy verse</a:t>
            </a:r>
          </a:p>
          <a:p>
            <a:r>
              <a:rPr lang="en-US" sz="2000" dirty="0" err="1"/>
              <a:t>WorldCupMatches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3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oup of men playing football&#10;&#10;Description automatically generated with medium confidence">
            <a:extLst>
              <a:ext uri="{FF2B5EF4-FFF2-40B4-BE49-F238E27FC236}">
                <a16:creationId xmlns:a16="http://schemas.microsoft.com/office/drawing/2014/main" id="{6B85C119-BDE8-487C-851B-06DEB98A9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40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B7B397-DF6F-4CFE-9B3A-49A35F8B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Introduction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D1D0-89AD-444F-B094-A93EFE73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My project is based on the World Cup matches from 1930 to 2014. This dataset includes information on all the World Cup Matches from 1930 to 2014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The data fields included are: Year, Datetime, Stage,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Stadium, City, home team goals, Away team goals,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Away team name, Win conditions, attendance, Half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time home goals, Half time Away Goals, Referee,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Assistant.1, Assistant.2, RoundID, MatchID, Home Team Initials,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Away Team Initials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3782B-D481-4409-9D28-80EA64142334}"/>
              </a:ext>
            </a:extLst>
          </p:cNvPr>
          <p:cNvSpPr txBox="1"/>
          <p:nvPr/>
        </p:nvSpPr>
        <p:spPr>
          <a:xfrm>
            <a:off x="9532297" y="6657945"/>
            <a:ext cx="265970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Belgium_at_the_FIFA_World_C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8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sky&#10;&#10;Description automatically generated">
            <a:extLst>
              <a:ext uri="{FF2B5EF4-FFF2-40B4-BE49-F238E27FC236}">
                <a16:creationId xmlns:a16="http://schemas.microsoft.com/office/drawing/2014/main" id="{9022D95A-4D70-41C5-8EC8-F267A53D2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4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64547-5A27-4375-BC98-69F361BD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My focus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CE28-1539-429A-B1F1-541FD298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/>
              <a:t>Between Portugal and Argentina, which team from 1930 to 2014 had the best performance.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0B828-F349-41EB-9A34-A61380C2F0E5}"/>
              </a:ext>
            </a:extLst>
          </p:cNvPr>
          <p:cNvSpPr txBox="1"/>
          <p:nvPr/>
        </p:nvSpPr>
        <p:spPr>
          <a:xfrm>
            <a:off x="9689391" y="6657945"/>
            <a:ext cx="250260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122250227@N08/1425459811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22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38BDD-A2D3-49D6-B5FB-50516BB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Argentina Stats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6150-7028-4EEA-891C-EEFD48DE8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>
                <a:solidFill>
                  <a:schemeClr val="bg1"/>
                </a:solidFill>
              </a:rPr>
              <a:t>Argentina started playing from 1930 and played all the way through 2014.</a:t>
            </a:r>
          </a:p>
        </p:txBody>
      </p:sp>
      <p:pic>
        <p:nvPicPr>
          <p:cNvPr id="11" name="Picture 10" descr="A picture containing text, black, screenshot&#10;&#10;Description automatically generated">
            <a:extLst>
              <a:ext uri="{FF2B5EF4-FFF2-40B4-BE49-F238E27FC236}">
                <a16:creationId xmlns:a16="http://schemas.microsoft.com/office/drawing/2014/main" id="{0F1D1A65-A554-47CA-964A-A15D30D6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" y="2928611"/>
            <a:ext cx="5596128" cy="25182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B41787-B185-4FE6-A0F7-8EFF46277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2" y="3740050"/>
            <a:ext cx="5596128" cy="8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8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14B68-C002-4972-8F5F-CC172EF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Portugal Stats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ADF8-667B-4F05-987C-A03C9E9E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However, Portugal only started playing from 1966. So, their stats have a huge difference from Argentina. But in the next few slides we will compare them fairly.</a:t>
            </a:r>
          </a:p>
        </p:txBody>
      </p:sp>
      <p:pic>
        <p:nvPicPr>
          <p:cNvPr id="7" name="Picture 6" descr="A picture containing text, indoor, black, computer&#10;&#10;Description automatically generated">
            <a:extLst>
              <a:ext uri="{FF2B5EF4-FFF2-40B4-BE49-F238E27FC236}">
                <a16:creationId xmlns:a16="http://schemas.microsoft.com/office/drawing/2014/main" id="{3CD3BB8A-AF8D-4451-AD9C-FC7FBEC5B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871044"/>
            <a:ext cx="11164824" cy="32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A00C-3A5B-40F7-B000-E2244320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Argentina’s Home Team goals throughout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0BE8-3F18-4EA2-B835-7242D093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 made a </a:t>
            </a:r>
            <a:r>
              <a:rPr lang="en-US" dirty="0" err="1"/>
              <a:t>ggplot</a:t>
            </a:r>
            <a:r>
              <a:rPr lang="en-US" dirty="0"/>
              <a:t> to find all the goals made by Argentina throughout the years.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1D7F993-3384-4B52-9C0A-B578FABCA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62" y="3677322"/>
            <a:ext cx="5420481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330F0-3182-446F-AC66-BDD971290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7" y="3494802"/>
            <a:ext cx="4084769" cy="25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7FD6-89DC-4D23-A5D3-0413A891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Portugal Home Team goals throughout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FF1F-5F94-4AA4-9ADD-507C944A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Portugal didn’t come into the World Cup until 1966. They were behind Argentina by a lot.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9FCF4B4-0F8B-448C-B330-AFD51020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60" y="3639298"/>
            <a:ext cx="7039957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9472C-D3D7-4844-A5E6-90E31902C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60" y="4191825"/>
            <a:ext cx="4265088" cy="2602735"/>
          </a:xfrm>
          <a:prstGeom prst="rect">
            <a:avLst/>
          </a:prstGeom>
        </p:spPr>
      </p:pic>
      <p:pic>
        <p:nvPicPr>
          <p:cNvPr id="9" name="Picture 8" descr="A group of football players posing for a photo&#10;&#10;Description automatically generated">
            <a:extLst>
              <a:ext uri="{FF2B5EF4-FFF2-40B4-BE49-F238E27FC236}">
                <a16:creationId xmlns:a16="http://schemas.microsoft.com/office/drawing/2014/main" id="{C87C0A15-5FAB-43BB-AD50-595FA7E6C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90517" y="3429000"/>
            <a:ext cx="3751243" cy="26027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345B03-6D7E-45F8-9D28-BD56BD2592C1}"/>
              </a:ext>
            </a:extLst>
          </p:cNvPr>
          <p:cNvSpPr txBox="1"/>
          <p:nvPr/>
        </p:nvSpPr>
        <p:spPr>
          <a:xfrm>
            <a:off x="8694053" y="6062327"/>
            <a:ext cx="334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imortaisdofutebol.com/2013/04/28/selecoes-imortais-portugal-1966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1965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728B-2371-4B7D-89BB-3D091B9D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Argentina’s Away Team goals throughout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37F4-B0A1-4BB2-80F0-52D8C25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 will go into the away goals for Argentina and Portugal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1AF1C-3B44-45DE-9E56-A1492D4B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2" y="2989753"/>
            <a:ext cx="6433531" cy="58110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97E792E-CAFD-45AE-8BA7-9E5133192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9" y="3739561"/>
            <a:ext cx="4619357" cy="2857134"/>
          </a:xfrm>
          <a:prstGeom prst="rect">
            <a:avLst/>
          </a:prstGeom>
        </p:spPr>
      </p:pic>
      <p:pic>
        <p:nvPicPr>
          <p:cNvPr id="9" name="Picture 8" descr="A group of football players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C3D844A2-1112-49BB-A09A-EB7471691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34925" y="3916537"/>
            <a:ext cx="1877386" cy="1251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B28B08-3836-4636-B1A2-D2E0BB3E1AC0}"/>
              </a:ext>
            </a:extLst>
          </p:cNvPr>
          <p:cNvSpPr txBox="1"/>
          <p:nvPr/>
        </p:nvSpPr>
        <p:spPr>
          <a:xfrm>
            <a:off x="7071918" y="6462118"/>
            <a:ext cx="332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en.wikipedia.org/wiki/Argentina_at_the_FIFA_World_Cup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588C93-6CE6-4CF5-AF0A-CF90721110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33" y="2962589"/>
            <a:ext cx="4934639" cy="609685"/>
          </a:xfrm>
          <a:prstGeom prst="rect">
            <a:avLst/>
          </a:prstGeom>
        </p:spPr>
      </p:pic>
      <p:pic>
        <p:nvPicPr>
          <p:cNvPr id="14" name="Picture 13" descr="A picture containing text, white, screenshot&#10;&#10;Description automatically generated">
            <a:extLst>
              <a:ext uri="{FF2B5EF4-FFF2-40B4-BE49-F238E27FC236}">
                <a16:creationId xmlns:a16="http://schemas.microsoft.com/office/drawing/2014/main" id="{8E1B3DF5-D401-4833-8A7E-2CA22C836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200" y="3862192"/>
            <a:ext cx="4147353" cy="2568531"/>
          </a:xfrm>
          <a:prstGeom prst="rect">
            <a:avLst/>
          </a:prstGeom>
        </p:spPr>
      </p:pic>
      <p:pic>
        <p:nvPicPr>
          <p:cNvPr id="16" name="Picture 15" descr="A group of football players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EF409738-3282-4F38-9E5C-F08392890E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734925" y="5217764"/>
            <a:ext cx="1877386" cy="12717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5D3FE9-A9A1-4280-9B23-E52A70ADA5BF}"/>
              </a:ext>
            </a:extLst>
          </p:cNvPr>
          <p:cNvSpPr txBox="1"/>
          <p:nvPr/>
        </p:nvSpPr>
        <p:spPr>
          <a:xfrm>
            <a:off x="6483242" y="6621743"/>
            <a:ext cx="112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s://www.soccer24.co.zw/2018/05/18/1barca-duo-dropped-portugal-announce-final-squad-w-c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7632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323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Neue Haas Grotesk Text Pro</vt:lpstr>
      <vt:lpstr>AccentBoxVTI</vt:lpstr>
      <vt:lpstr>Final Data science project</vt:lpstr>
      <vt:lpstr>Library used</vt:lpstr>
      <vt:lpstr>Introduction</vt:lpstr>
      <vt:lpstr>My focus</vt:lpstr>
      <vt:lpstr>Argentina Stats</vt:lpstr>
      <vt:lpstr>Portugal Stats</vt:lpstr>
      <vt:lpstr>Argentina’s Home Team goals throughout the year</vt:lpstr>
      <vt:lpstr>Portugal Home Team goals throughout the year</vt:lpstr>
      <vt:lpstr>Argentina’s Away Team goals throughout the year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Data science project</dc:title>
  <dc:creator>Neelettu, Jose</dc:creator>
  <cp:lastModifiedBy>Neelettu, Jose</cp:lastModifiedBy>
  <cp:revision>15</cp:revision>
  <dcterms:created xsi:type="dcterms:W3CDTF">2021-08-11T16:00:50Z</dcterms:created>
  <dcterms:modified xsi:type="dcterms:W3CDTF">2021-08-11T23:50:24Z</dcterms:modified>
</cp:coreProperties>
</file>