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038231" cy="297180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Arduino Controller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 Ocasio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5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 wanted to fly?</a:t>
            </a:r>
          </a:p>
          <a:p>
            <a:pPr lvl="1"/>
            <a:r>
              <a:rPr lang="en-US" dirty="0" smtClean="0"/>
              <a:t>Airplane Dogfight? Be A Superhero?</a:t>
            </a:r>
            <a:endParaRPr lang="en-US" dirty="0"/>
          </a:p>
          <a:p>
            <a:r>
              <a:rPr lang="en-US" dirty="0" smtClean="0"/>
              <a:t>Platform w/ 6-axis motion sensor (3-axis gyroscope, 3-axis accelerometer)</a:t>
            </a:r>
          </a:p>
          <a:p>
            <a:r>
              <a:rPr lang="en-US" dirty="0" smtClean="0"/>
              <a:t>~2 joysticks</a:t>
            </a:r>
          </a:p>
        </p:txBody>
      </p:sp>
      <p:pic>
        <p:nvPicPr>
          <p:cNvPr id="1026" name="Picture 2" descr="Image result for airplane dogf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61" y="4050055"/>
            <a:ext cx="6023980" cy="25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22572" y="537519"/>
            <a:ext cx="1909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Idea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668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05" y="826670"/>
            <a:ext cx="8534400" cy="3615267"/>
          </a:xfrm>
        </p:spPr>
        <p:txBody>
          <a:bodyPr/>
          <a:lstStyle/>
          <a:p>
            <a:r>
              <a:rPr lang="en-US" dirty="0" smtClean="0"/>
              <a:t>Week 3-4: Order parts &amp; Start game framework.</a:t>
            </a:r>
          </a:p>
          <a:p>
            <a:r>
              <a:rPr lang="en-US" dirty="0" smtClean="0"/>
              <a:t>Week 4-5: Build Basic Controller &amp; Continue Game</a:t>
            </a:r>
          </a:p>
          <a:p>
            <a:r>
              <a:rPr lang="en-US" dirty="0" smtClean="0"/>
              <a:t>Week 6-7: Integrate Controller To Game</a:t>
            </a:r>
          </a:p>
          <a:p>
            <a:r>
              <a:rPr lang="en-US" dirty="0" smtClean="0"/>
              <a:t>Week 8-10: Build Platform to attach controller too</a:t>
            </a:r>
          </a:p>
          <a:p>
            <a:r>
              <a:rPr lang="en-US" dirty="0" smtClean="0"/>
              <a:t>Week 11+: Debug, Testing, And Iteration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82" y="1460922"/>
            <a:ext cx="4036539" cy="3552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0108" y="659027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Schedule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69995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79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Arduino Controller</vt:lpstr>
      <vt:lpstr>PowerPoint Presentation</vt:lpstr>
      <vt:lpstr>PowerPoint Presentation</vt:lpstr>
    </vt:vector>
  </TitlesOfParts>
  <Company>UCF/FIEA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Gyroscope Platform Controller</dc:title>
  <dc:creator>Jose Ocasio</dc:creator>
  <cp:lastModifiedBy>Jose Ocasio</cp:lastModifiedBy>
  <cp:revision>8</cp:revision>
  <dcterms:created xsi:type="dcterms:W3CDTF">2017-05-22T19:42:25Z</dcterms:created>
  <dcterms:modified xsi:type="dcterms:W3CDTF">2017-05-23T12:52:17Z</dcterms:modified>
</cp:coreProperties>
</file>