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untoki" initials="O" lastIdx="1" clrIdx="0">
    <p:extLst>
      <p:ext uri="{19B8F6BF-5375-455C-9EA6-DF929625EA0E}">
        <p15:presenceInfo xmlns:p15="http://schemas.microsoft.com/office/powerpoint/2012/main" userId="Osunto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30T01:24:59.789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F92-6439-4720-BDE6-321853724B9B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6D2E-5D77-44C1-82A6-FA929B29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9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F92-6439-4720-BDE6-321853724B9B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6D2E-5D77-44C1-82A6-FA929B29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3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F92-6439-4720-BDE6-321853724B9B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6D2E-5D77-44C1-82A6-FA929B29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08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F92-6439-4720-BDE6-321853724B9B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6D2E-5D77-44C1-82A6-FA929B29830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6866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F92-6439-4720-BDE6-321853724B9B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6D2E-5D77-44C1-82A6-FA929B29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4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F92-6439-4720-BDE6-321853724B9B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6D2E-5D77-44C1-82A6-FA929B29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04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F92-6439-4720-BDE6-321853724B9B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6D2E-5D77-44C1-82A6-FA929B29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9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F92-6439-4720-BDE6-321853724B9B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6D2E-5D77-44C1-82A6-FA929B29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2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F92-6439-4720-BDE6-321853724B9B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6D2E-5D77-44C1-82A6-FA929B29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4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F92-6439-4720-BDE6-321853724B9B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6D2E-5D77-44C1-82A6-FA929B29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9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F92-6439-4720-BDE6-321853724B9B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6D2E-5D77-44C1-82A6-FA929B29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F92-6439-4720-BDE6-321853724B9B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6D2E-5D77-44C1-82A6-FA929B29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2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F92-6439-4720-BDE6-321853724B9B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6D2E-5D77-44C1-82A6-FA929B29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F92-6439-4720-BDE6-321853724B9B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6D2E-5D77-44C1-82A6-FA929B29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9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F92-6439-4720-BDE6-321853724B9B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6D2E-5D77-44C1-82A6-FA929B29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F92-6439-4720-BDE6-321853724B9B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6D2E-5D77-44C1-82A6-FA929B29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4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F92-6439-4720-BDE6-321853724B9B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6D2E-5D77-44C1-82A6-FA929B29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2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718F92-6439-4720-BDE6-321853724B9B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06D2E-5D77-44C1-82A6-FA929B29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44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4F06-7617-4790-9E48-4986797CCB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APPLIED DATA SCIENCE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3E1B3-DB17-4AB5-B950-031D3DF869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presentation contains all visualizations derived from the </a:t>
            </a:r>
            <a:r>
              <a:rPr lang="en-US" dirty="0" err="1"/>
              <a:t>Ipython</a:t>
            </a:r>
            <a:r>
              <a:rPr lang="en-US" dirty="0"/>
              <a:t> notebook that was uploaded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656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CD803B-5B1D-4DB2-8772-A9162807F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853248"/>
            <a:ext cx="11072813" cy="469042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366ECC2-4879-429E-A1BB-C4D864FB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3200" dirty="0"/>
              <a:t>This is the dataset that was derived after scraping </a:t>
            </a:r>
            <a:r>
              <a:rPr lang="en-US" sz="3200" dirty="0" err="1"/>
              <a:t>wikipedia</a:t>
            </a:r>
            <a:r>
              <a:rPr lang="en-US" sz="3200" dirty="0"/>
              <a:t> and other manipulations</a:t>
            </a:r>
          </a:p>
        </p:txBody>
      </p:sp>
    </p:spTree>
    <p:extLst>
      <p:ext uri="{BB962C8B-B14F-4D97-AF65-F5344CB8AC3E}">
        <p14:creationId xmlns:p14="http://schemas.microsoft.com/office/powerpoint/2010/main" val="283724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04E-0354-4EB8-B867-EE94CFD5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the Scarborough neighborhood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FC6F5B-8BF0-4EF9-B74A-1826707FA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2052638"/>
            <a:ext cx="11387137" cy="4591050"/>
          </a:xfrm>
        </p:spPr>
      </p:pic>
    </p:spTree>
    <p:extLst>
      <p:ext uri="{BB962C8B-B14F-4D97-AF65-F5344CB8AC3E}">
        <p14:creationId xmlns:p14="http://schemas.microsoft.com/office/powerpoint/2010/main" val="103637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ADE2-CDF6-439C-B7EF-D6311A0E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the result of our cluster.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B1363C-C995-4C73-9881-42A9AD674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2052638"/>
            <a:ext cx="11387138" cy="4576762"/>
          </a:xfrm>
        </p:spPr>
      </p:pic>
    </p:spTree>
    <p:extLst>
      <p:ext uri="{BB962C8B-B14F-4D97-AF65-F5344CB8AC3E}">
        <p14:creationId xmlns:p14="http://schemas.microsoft.com/office/powerpoint/2010/main" val="289550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8826-34B7-41C3-B95A-724B18B7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we can clearly see in cluster 2, these are the places of interest.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F8FE00-8E09-4215-B6DE-849684F57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2638"/>
            <a:ext cx="11658599" cy="4648200"/>
          </a:xfrm>
        </p:spPr>
      </p:pic>
    </p:spTree>
    <p:extLst>
      <p:ext uri="{BB962C8B-B14F-4D97-AF65-F5344CB8AC3E}">
        <p14:creationId xmlns:p14="http://schemas.microsoft.com/office/powerpoint/2010/main" val="2318532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58DD-243A-4733-9BE4-B1E846C01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8000" dirty="0"/>
          </a:p>
          <a:p>
            <a:r>
              <a:rPr lang="en-US" sz="8000" dirty="0"/>
              <a:t>    Thank You.</a:t>
            </a:r>
          </a:p>
        </p:txBody>
      </p:sp>
    </p:spTree>
    <p:extLst>
      <p:ext uri="{BB962C8B-B14F-4D97-AF65-F5344CB8AC3E}">
        <p14:creationId xmlns:p14="http://schemas.microsoft.com/office/powerpoint/2010/main" val="452059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67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APPLIED DATA SCIENCE CAPSTONE PROJECT</vt:lpstr>
      <vt:lpstr>This is the dataset that was derived after scraping wikipedia and other manipulations</vt:lpstr>
      <vt:lpstr>This is the Scarborough neighborhood</vt:lpstr>
      <vt:lpstr>This is the result of our cluster.</vt:lpstr>
      <vt:lpstr>As we can clearly see in cluster 2, these are the places of interest.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 PROJECT</dc:title>
  <dc:creator>Osuntoki</dc:creator>
  <cp:lastModifiedBy>Osuntoki</cp:lastModifiedBy>
  <cp:revision>1</cp:revision>
  <dcterms:created xsi:type="dcterms:W3CDTF">2020-08-30T00:20:20Z</dcterms:created>
  <dcterms:modified xsi:type="dcterms:W3CDTF">2020-08-30T00:29:36Z</dcterms:modified>
</cp:coreProperties>
</file>