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1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7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2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4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93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8B9D-C801-4C8E-95FF-A517ABDE143A}" type="datetimeFigureOut">
              <a:rPr lang="es-BO" smtClean="0"/>
              <a:t>15/7/2022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9B414A-8352-446B-812E-E29B8366A8D2}" type="slidenum">
              <a:rPr lang="es-BO" smtClean="0"/>
              <a:t>‹Nº›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6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A5570-23DE-54D4-EAA3-4B415A14F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922" y="410817"/>
            <a:ext cx="8338156" cy="7728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BO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0B0C4-92D4-34F5-FE1B-9E3E33981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006" y="4021535"/>
            <a:ext cx="8637072" cy="114681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ESTUDIANTE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José Antonio Peña García</a:t>
            </a:r>
          </a:p>
          <a:p>
            <a:endParaRPr lang="es-B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: esquinas diagonales redondeadas 4">
            <a:extLst>
              <a:ext uri="{FF2B5EF4-FFF2-40B4-BE49-F238E27FC236}">
                <a16:creationId xmlns:a16="http://schemas.microsoft.com/office/drawing/2014/main" id="{916CC431-E0BD-8FA2-1B91-087E0ED699A0}"/>
              </a:ext>
            </a:extLst>
          </p:cNvPr>
          <p:cNvSpPr/>
          <p:nvPr/>
        </p:nvSpPr>
        <p:spPr>
          <a:xfrm>
            <a:off x="3458817" y="1524000"/>
            <a:ext cx="5274365" cy="1905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MOCK Y SPY</a:t>
            </a:r>
            <a:endParaRPr lang="es-BO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ED8E5F-0FC6-692E-EC06-7EFB4EA3BFB3}"/>
              </a:ext>
            </a:extLst>
          </p:cNvPr>
          <p:cNvSpPr txBox="1"/>
          <p:nvPr/>
        </p:nvSpPr>
        <p:spPr>
          <a:xfrm>
            <a:off x="1628005" y="5300870"/>
            <a:ext cx="681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Link al video de YouTube: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https://youtu.be/w6XoA28kfuI</a:t>
            </a:r>
            <a:endParaRPr lang="es-BO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D1645A-A1B6-9761-055F-4A8C6D94A7CA}"/>
              </a:ext>
            </a:extLst>
          </p:cNvPr>
          <p:cNvSpPr txBox="1"/>
          <p:nvPr/>
        </p:nvSpPr>
        <p:spPr>
          <a:xfrm>
            <a:off x="1080052" y="324678"/>
            <a:ext cx="10031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¿Qué es un 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s-B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s-ES" sz="2000" dirty="0"/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Estos objetos guardan las acciones que se hacen sobre ellos. Hace una especie de seguimiento sobre qué métodos se han llamado y con qué parámetros.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Cuando para que un test sea un éxito no es suficiente ver el estado de los objetos disponibles, podemos usar un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comprobar cosas como cuántas veces se ha llamado a un método, qué valores han devuelto, etc.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2) Los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Spies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sirven para hacer comprobaciones sobre salidas indirectas. La diferencia es que con un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lo que hacemos es después de ejecutar el método a probar, verificar si sobre el doble se ha invocado a tal o cual método.</a:t>
            </a:r>
          </a:p>
          <a:p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B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AE54CA-4CBF-523F-EA55-5ACFAD9EC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3" y="4104702"/>
            <a:ext cx="8375374" cy="19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004CBE1-5F3D-89B2-0A54-17B485CDAF09}"/>
              </a:ext>
            </a:extLst>
          </p:cNvPr>
          <p:cNvSpPr txBox="1"/>
          <p:nvPr/>
        </p:nvSpPr>
        <p:spPr>
          <a:xfrm>
            <a:off x="1028700" y="456242"/>
            <a:ext cx="101346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¿Qué es un 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endParaRPr lang="es-B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1) 	Son los dobles de prueba más poderosos. Permiten un control completo sobre la entidad duplicada y proporcionan información sobre cómo se ha interactuado con la entidad. Los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mocks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se configuran antes de que se ejecute el código bajo prueba para que se comporte como nos gustaría.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2)	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 un doble que nos sirve para verificar salidas indirectas del objeto que estamos probando.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0583AB-FCE4-ECA1-70C3-5BD5116D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0" y="3429000"/>
            <a:ext cx="6268277" cy="26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FBDBDCD-F88C-7CF7-712E-624CCB2A8AAA}"/>
              </a:ext>
            </a:extLst>
          </p:cNvPr>
          <p:cNvSpPr txBox="1"/>
          <p:nvPr/>
        </p:nvSpPr>
        <p:spPr>
          <a:xfrm>
            <a:off x="1020418" y="755373"/>
            <a:ext cx="105089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Diferencia entre 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es-BO" sz="24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B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endParaRPr lang="es-B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B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reemplaza por completo la clase base y solo devuelve valores por defecto o valores definidos por nosotros, mientras que un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mantendrá los objetos originales y solo reemplazará algunos métodos, a esto se le conoce como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mocking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B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B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B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594F05-BF5D-B456-1C98-7D6882D62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4" y="2806011"/>
            <a:ext cx="5181599" cy="31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57653E-162D-9ECC-FC51-CD6D687920D2}"/>
              </a:ext>
            </a:extLst>
          </p:cNvPr>
          <p:cNvSpPr txBox="1"/>
          <p:nvPr/>
        </p:nvSpPr>
        <p:spPr>
          <a:xfrm>
            <a:off x="1033670" y="463826"/>
            <a:ext cx="80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EJEMPLO DE MOCK Y SPY</a:t>
            </a:r>
            <a:endParaRPr lang="es-B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D79FD3-D5DF-59D2-4BBB-51403FA8E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97" y="1623760"/>
            <a:ext cx="5886593" cy="34385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96F2BAE-413D-B376-4972-5264DE79F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0" y="1623760"/>
            <a:ext cx="5886595" cy="34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4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384</TotalTime>
  <Words>277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Tema: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3</dc:title>
  <dc:creator>Jose Antonio  Peña Garcia</dc:creator>
  <cp:lastModifiedBy>Jose Antonio  Peña Garcia</cp:lastModifiedBy>
  <cp:revision>12</cp:revision>
  <dcterms:created xsi:type="dcterms:W3CDTF">2022-05-21T00:31:06Z</dcterms:created>
  <dcterms:modified xsi:type="dcterms:W3CDTF">2022-07-15T04:22:31Z</dcterms:modified>
</cp:coreProperties>
</file>