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d8e8e3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8d8e8e3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8d8e8e3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8d8e8e3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d8e8e3a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8d8e8e3a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d8e8e3a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d8e8e3a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Jogador é lhe apresentado o tabuleiro inicial, com todas as peças organizadas, onde a cor das peças para cada jogador vai ser </a:t>
            </a:r>
            <a:r>
              <a:rPr lang="en"/>
              <a:t>aleatoriamente</a:t>
            </a:r>
            <a:r>
              <a:rPr lang="en"/>
              <a:t> associada.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Segundo as regras das damas, o jogador com as peças brancas será o primeiro a jogar.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Será também apresentado no ecrã de jogo qual é a vez de cada jogador.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o jogador não queira continuar o jogo, pode desistir do jogo, e será lhe </a:t>
            </a:r>
            <a:r>
              <a:rPr lang="en"/>
              <a:t>automaticamente</a:t>
            </a:r>
            <a:r>
              <a:rPr lang="en"/>
              <a:t> </a:t>
            </a:r>
            <a:r>
              <a:rPr lang="en"/>
              <a:t>atribuída</a:t>
            </a:r>
            <a:r>
              <a:rPr lang="en"/>
              <a:t> a </a:t>
            </a:r>
            <a:r>
              <a:rPr lang="en"/>
              <a:t>vitória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os jogos acharem que estão num empate, um desses jogadores pode solicitar empate.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8d8e8e3a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8d8e8e3a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um jogador capturar uma peça do adversário, será apresentao no ecrã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d8e8e3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d8e8e3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Eventualmente no decorrer do jogo, um dos jogadores vai conseguir alcançar o extremo do tabuleiro, conquistando assim uma Dama.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d8e8e3a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d8e8e3a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já referido anteriormente, existe a possibilidade de um dos jogadores desistir do jogo, onde será apresentada uma mensagem de confirmação.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d8e8e3a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d8e8e3a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o jogador confirmar a sua desistência, o adversário será notificado.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d8e8e3a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d8e8e3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d8e8e3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d8e8e3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5206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Laboratório de Programação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José Pedro Guerra Nº19572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Bruno Ferreira Nº19478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Mariana Almeida Nº20737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Vitória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23" y="1317625"/>
            <a:ext cx="5259154" cy="308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2126600" y="2571750"/>
            <a:ext cx="1540200" cy="16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2351389" y="2862650"/>
            <a:ext cx="9918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409597" y="2894899"/>
            <a:ext cx="87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351389" y="3603084"/>
            <a:ext cx="9918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2417500" y="3637894"/>
            <a:ext cx="8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4">
            <a:alphaModFix/>
          </a:blip>
          <a:srcRect b="36985" l="3590" r="67238" t="41159"/>
          <a:stretch/>
        </p:blipFill>
        <p:spPr>
          <a:xfrm>
            <a:off x="2123050" y="1653250"/>
            <a:ext cx="1547300" cy="6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2123050" y="1653850"/>
            <a:ext cx="1540200" cy="6993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314851" y="1803389"/>
            <a:ext cx="11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Derrota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23" y="1317625"/>
            <a:ext cx="5259154" cy="308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2126600" y="2571750"/>
            <a:ext cx="1547400" cy="17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2352418" y="2863978"/>
            <a:ext cx="996300" cy="35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2410931" y="2896966"/>
            <a:ext cx="87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2352418" y="3607792"/>
            <a:ext cx="996300" cy="35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2418831" y="3642760"/>
            <a:ext cx="86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2126600" y="1671000"/>
            <a:ext cx="1547400" cy="653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352414" y="1797590"/>
            <a:ext cx="11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Ecrã </a:t>
            </a:r>
            <a:r>
              <a:rPr lang="en"/>
              <a:t>Inicial</a:t>
            </a:r>
            <a:r>
              <a:rPr lang="en"/>
              <a:t> do Jogo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7876" r="0" t="0"/>
          <a:stretch/>
        </p:blipFill>
        <p:spPr>
          <a:xfrm>
            <a:off x="2149425" y="1317625"/>
            <a:ext cx="4845151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Início</a:t>
            </a:r>
            <a:r>
              <a:rPr lang="en"/>
              <a:t> do jogo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125" y="1289837"/>
            <a:ext cx="5486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055975" y="2543500"/>
            <a:ext cx="1646100" cy="18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296200" y="2854375"/>
            <a:ext cx="10599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366850" y="2891575"/>
            <a:ext cx="9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296200" y="3645650"/>
            <a:ext cx="1059900" cy="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366850" y="3682850"/>
            <a:ext cx="9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31000" y="2953275"/>
            <a:ext cx="318000" cy="310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945675" y="2953275"/>
            <a:ext cx="318000" cy="310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077175" y="1646200"/>
            <a:ext cx="1611000" cy="699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391575" y="17959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Captura de uma peça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63" y="1566225"/>
            <a:ext cx="4406265" cy="25888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479850" y="2536450"/>
            <a:ext cx="1382400" cy="15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681599" y="2797532"/>
            <a:ext cx="890100" cy="3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726750" y="2741325"/>
            <a:ext cx="7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681599" y="3462068"/>
            <a:ext cx="890100" cy="3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740933" y="3493310"/>
            <a:ext cx="77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36985" l="3590" r="67238" t="41159"/>
          <a:stretch/>
        </p:blipFill>
        <p:spPr>
          <a:xfrm>
            <a:off x="2515200" y="1837000"/>
            <a:ext cx="130002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2515225" y="1836850"/>
            <a:ext cx="1299900" cy="5727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679950" y="19231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2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Conquista</a:t>
            </a:r>
            <a:r>
              <a:rPr lang="en"/>
              <a:t> de uma dama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63" y="1566225"/>
            <a:ext cx="4406265" cy="258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2479850" y="2536450"/>
            <a:ext cx="1382400" cy="15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681599" y="2797532"/>
            <a:ext cx="890100" cy="3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726750" y="2741325"/>
            <a:ext cx="7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681599" y="3462068"/>
            <a:ext cx="890100" cy="3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740933" y="3493310"/>
            <a:ext cx="77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515225" y="1836850"/>
            <a:ext cx="1299900" cy="57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679950" y="19231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Desistência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98" y="1317625"/>
            <a:ext cx="5258025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2119575" y="2571750"/>
            <a:ext cx="1561200" cy="16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365493" y="2862655"/>
            <a:ext cx="9918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23701" y="2894902"/>
            <a:ext cx="87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365493" y="3603099"/>
            <a:ext cx="9918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431605" y="3637910"/>
            <a:ext cx="8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119575" y="1653853"/>
            <a:ext cx="1561200" cy="687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365512" y="1797703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Desistência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98" y="1317625"/>
            <a:ext cx="5258025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2126575" y="2571750"/>
            <a:ext cx="1547400" cy="17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352397" y="2863983"/>
            <a:ext cx="996300" cy="35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410860" y="2896969"/>
            <a:ext cx="8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352397" y="3607807"/>
            <a:ext cx="996300" cy="35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418811" y="3642776"/>
            <a:ext cx="86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36985" l="3590" r="67238" t="41159"/>
          <a:stretch/>
        </p:blipFill>
        <p:spPr>
          <a:xfrm>
            <a:off x="2126625" y="1653250"/>
            <a:ext cx="1547300" cy="6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2126575" y="1654500"/>
            <a:ext cx="1547400" cy="6993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352401" y="1804039"/>
            <a:ext cx="11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Solicitação de empate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98" y="1317625"/>
            <a:ext cx="5258025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2126650" y="2571750"/>
            <a:ext cx="1568400" cy="17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367576" y="2865315"/>
            <a:ext cx="1000800" cy="3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426220" y="2899215"/>
            <a:ext cx="88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367576" y="3612530"/>
            <a:ext cx="1000800" cy="3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434293" y="3647658"/>
            <a:ext cx="8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126650" y="1655175"/>
            <a:ext cx="1533300" cy="6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331708" y="1793335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Solicitação de empate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63" y="1566225"/>
            <a:ext cx="4406265" cy="258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2479850" y="2536450"/>
            <a:ext cx="1382400" cy="15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681599" y="2797532"/>
            <a:ext cx="890100" cy="3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726750" y="2741325"/>
            <a:ext cx="7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Solicitar Empate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681599" y="3462068"/>
            <a:ext cx="890100" cy="3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740933" y="3493310"/>
            <a:ext cx="77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Desistir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36985" l="3590" r="67238" t="41159"/>
          <a:stretch/>
        </p:blipFill>
        <p:spPr>
          <a:xfrm>
            <a:off x="2515200" y="1837000"/>
            <a:ext cx="12859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515225" y="1836850"/>
            <a:ext cx="1299900" cy="572700"/>
          </a:xfrm>
          <a:prstGeom prst="rect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679950" y="19231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Jogador 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