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50" d="100"/>
          <a:sy n="150" d="100"/>
        </p:scale>
        <p:origin x="-432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2.xml"/><Relationship Id="rId3" Type="http://schemas.openxmlformats.org/officeDocument/2006/relationships/presProps" Target="presProps.xml"/><Relationship Id="rId7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9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8A857-EC39-4D62-AEB9-CC8DFC602A93}" type="datetimeFigureOut">
              <a:rPr lang="es-ES" smtClean="0"/>
              <a:t>26/03/2020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C5061-51D9-4D5B-BDC5-E197F4E2A49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1075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8A857-EC39-4D62-AEB9-CC8DFC602A93}" type="datetimeFigureOut">
              <a:rPr lang="es-ES" smtClean="0"/>
              <a:t>26/03/2020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C5061-51D9-4D5B-BDC5-E197F4E2A49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53382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8A857-EC39-4D62-AEB9-CC8DFC602A93}" type="datetimeFigureOut">
              <a:rPr lang="es-ES" smtClean="0"/>
              <a:t>26/03/2020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C5061-51D9-4D5B-BDC5-E197F4E2A49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39751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8A857-EC39-4D62-AEB9-CC8DFC602A93}" type="datetimeFigureOut">
              <a:rPr lang="es-ES" smtClean="0"/>
              <a:t>26/03/2020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C5061-51D9-4D5B-BDC5-E197F4E2A49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91084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8A857-EC39-4D62-AEB9-CC8DFC602A93}" type="datetimeFigureOut">
              <a:rPr lang="es-ES" smtClean="0"/>
              <a:t>26/03/2020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C5061-51D9-4D5B-BDC5-E197F4E2A49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22051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8A857-EC39-4D62-AEB9-CC8DFC602A93}" type="datetimeFigureOut">
              <a:rPr lang="es-ES" smtClean="0"/>
              <a:t>26/03/2020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C5061-51D9-4D5B-BDC5-E197F4E2A49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396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8A857-EC39-4D62-AEB9-CC8DFC602A93}" type="datetimeFigureOut">
              <a:rPr lang="es-ES" smtClean="0"/>
              <a:t>26/03/2020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C5061-51D9-4D5B-BDC5-E197F4E2A49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74329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8A857-EC39-4D62-AEB9-CC8DFC602A93}" type="datetimeFigureOut">
              <a:rPr lang="es-ES" smtClean="0"/>
              <a:t>26/03/2020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C5061-51D9-4D5B-BDC5-E197F4E2A49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08643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8A857-EC39-4D62-AEB9-CC8DFC602A93}" type="datetimeFigureOut">
              <a:rPr lang="es-ES" smtClean="0"/>
              <a:t>26/03/2020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C5061-51D9-4D5B-BDC5-E197F4E2A49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28744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8A857-EC39-4D62-AEB9-CC8DFC602A93}" type="datetimeFigureOut">
              <a:rPr lang="es-ES" smtClean="0"/>
              <a:t>26/03/2020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C5061-51D9-4D5B-BDC5-E197F4E2A49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56670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8A857-EC39-4D62-AEB9-CC8DFC602A93}" type="datetimeFigureOut">
              <a:rPr lang="es-ES" smtClean="0"/>
              <a:t>26/03/2020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C5061-51D9-4D5B-BDC5-E197F4E2A49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66575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48A857-EC39-4D62-AEB9-CC8DFC602A93}" type="datetimeFigureOut">
              <a:rPr lang="es-ES" smtClean="0"/>
              <a:t>26/03/2020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3C5061-51D9-4D5B-BDC5-E197F4E2A49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82064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07065"/>
            <a:ext cx="5963310" cy="3666067"/>
          </a:xfrm>
          <a:prstGeom prst="rect">
            <a:avLst/>
          </a:prstGeom>
        </p:spPr>
      </p:pic>
      <p:pic>
        <p:nvPicPr>
          <p:cNvPr id="1026" name="Picture 2" descr="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4075" y="1568446"/>
            <a:ext cx="5330804" cy="3634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Conector recto 5"/>
          <p:cNvCxnSpPr/>
          <p:nvPr/>
        </p:nvCxnSpPr>
        <p:spPr>
          <a:xfrm flipV="1">
            <a:off x="2192867" y="2556933"/>
            <a:ext cx="4741333" cy="1574800"/>
          </a:xfrm>
          <a:prstGeom prst="line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/>
          <p:cNvCxnSpPr/>
          <p:nvPr/>
        </p:nvCxnSpPr>
        <p:spPr>
          <a:xfrm flipV="1">
            <a:off x="2324100" y="3392487"/>
            <a:ext cx="5095474" cy="61913"/>
          </a:xfrm>
          <a:prstGeom prst="line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11"/>
          <p:cNvCxnSpPr/>
          <p:nvPr/>
        </p:nvCxnSpPr>
        <p:spPr>
          <a:xfrm flipV="1">
            <a:off x="2192867" y="3949700"/>
            <a:ext cx="5503333" cy="774701"/>
          </a:xfrm>
          <a:prstGeom prst="line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/>
          <p:cNvCxnSpPr/>
          <p:nvPr/>
        </p:nvCxnSpPr>
        <p:spPr>
          <a:xfrm flipV="1">
            <a:off x="3386144" y="4534431"/>
            <a:ext cx="5421306" cy="396342"/>
          </a:xfrm>
          <a:prstGeom prst="line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/>
          <p:cNvCxnSpPr/>
          <p:nvPr/>
        </p:nvCxnSpPr>
        <p:spPr>
          <a:xfrm>
            <a:off x="4479925" y="4219572"/>
            <a:ext cx="5409142" cy="441328"/>
          </a:xfrm>
          <a:prstGeom prst="line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de flecha 22"/>
          <p:cNvCxnSpPr/>
          <p:nvPr/>
        </p:nvCxnSpPr>
        <p:spPr>
          <a:xfrm flipV="1">
            <a:off x="2260600" y="1695450"/>
            <a:ext cx="6381750" cy="2317750"/>
          </a:xfrm>
          <a:prstGeom prst="straightConnector1">
            <a:avLst/>
          </a:prstGeom>
          <a:ln w="22225" cmpd="dbl">
            <a:solidFill>
              <a:srgbClr val="C0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uadroTexto 25"/>
          <p:cNvSpPr txBox="1"/>
          <p:nvPr/>
        </p:nvSpPr>
        <p:spPr>
          <a:xfrm rot="20494207">
            <a:off x="5528340" y="2284428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mtClean="0">
                <a:solidFill>
                  <a:srgbClr val="C00000"/>
                </a:solidFill>
              </a:rPr>
              <a:t>Missing</a:t>
            </a:r>
            <a:r>
              <a:rPr lang="es-ES" dirty="0" smtClean="0">
                <a:solidFill>
                  <a:srgbClr val="C00000"/>
                </a:solidFill>
              </a:rPr>
              <a:t>?</a:t>
            </a:r>
            <a:endParaRPr lang="es-ES" dirty="0">
              <a:solidFill>
                <a:srgbClr val="C00000"/>
              </a:solidFill>
            </a:endParaRPr>
          </a:p>
        </p:txBody>
      </p:sp>
      <p:sp>
        <p:nvSpPr>
          <p:cNvPr id="28" name="Rectángulo redondeado 27"/>
          <p:cNvSpPr/>
          <p:nvPr/>
        </p:nvSpPr>
        <p:spPr>
          <a:xfrm>
            <a:off x="7690265" y="1631949"/>
            <a:ext cx="2479076" cy="1619251"/>
          </a:xfrm>
          <a:prstGeom prst="roundRect">
            <a:avLst/>
          </a:prstGeom>
          <a:noFill/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4" name="Rectángulo redondeado 33"/>
          <p:cNvSpPr/>
          <p:nvPr/>
        </p:nvSpPr>
        <p:spPr>
          <a:xfrm>
            <a:off x="1886365" y="2556933"/>
            <a:ext cx="696847" cy="1107017"/>
          </a:xfrm>
          <a:prstGeom prst="roundRect">
            <a:avLst/>
          </a:prstGeom>
          <a:noFill/>
          <a:ln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75157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B85E734CC7D26B4088B88745486DF9D1" ma:contentTypeVersion="9" ma:contentTypeDescription="Crear nuevo documento." ma:contentTypeScope="" ma:versionID="f34dd3e9052ac671e45c1f3a687a9627">
  <xsd:schema xmlns:xsd="http://www.w3.org/2001/XMLSchema" xmlns:xs="http://www.w3.org/2001/XMLSchema" xmlns:p="http://schemas.microsoft.com/office/2006/metadata/properties" xmlns:ns2="8f2728af-0bc9-4ce2-9bb6-885ac2e086a2" targetNamespace="http://schemas.microsoft.com/office/2006/metadata/properties" ma:root="true" ma:fieldsID="fff25ca44122f0d188b72e4e973125ca" ns2:_="">
    <xsd:import namespace="8f2728af-0bc9-4ce2-9bb6-885ac2e086a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2728af-0bc9-4ce2-9bb6-885ac2e086a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E98964A-16EA-4476-925E-3A129FE038A2}"/>
</file>

<file path=customXml/itemProps2.xml><?xml version="1.0" encoding="utf-8"?>
<ds:datastoreItem xmlns:ds="http://schemas.openxmlformats.org/officeDocument/2006/customXml" ds:itemID="{05787994-EE8A-4D99-B65D-45DBDE36B7DF}"/>
</file>

<file path=customXml/itemProps3.xml><?xml version="1.0" encoding="utf-8"?>
<ds:datastoreItem xmlns:ds="http://schemas.openxmlformats.org/officeDocument/2006/customXml" ds:itemID="{02910D7B-1F17-4E10-BE28-E4DC097A3CC0}"/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</Words>
  <Application>Microsoft Office PowerPoint</Application>
  <PresentationFormat>Panorámica</PresentationFormat>
  <Paragraphs>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>Everis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Enric Staromiejski Torregrosa</dc:creator>
  <cp:lastModifiedBy>Enric Staromiejski Torregrosa</cp:lastModifiedBy>
  <cp:revision>2</cp:revision>
  <dcterms:created xsi:type="dcterms:W3CDTF">2020-03-26T08:37:51Z</dcterms:created>
  <dcterms:modified xsi:type="dcterms:W3CDTF">2020-03-26T08:43:51Z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0x010100B85E734CC7D26B4088B88745486DF9D1</vt:lpwstr>
  </property>
</Properties>
</file>