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4630400" cy="8229600"/>
  <p:notesSz cx="8229600" cy="14630400"/>
  <p:embeddedFontLst>
    <p:embeddedFont>
      <p:font typeface="Libre Baskerville"/>
      <p:regular r:id="rId10"/>
    </p:embeddedFont>
    <p:embeddedFont>
      <p:font typeface="Open Sans"/>
      <p:regular r:id="rId11"/>
    </p:embeddedFont>
    <p:embeddedFont>
      <p:font typeface="Open Sans"/>
      <p:regular r:id="rId12"/>
    </p:embeddedFont>
    <p:embeddedFont>
      <p:font typeface="Open Sans"/>
      <p:regular r:id="rId13"/>
    </p:embeddedFont>
    <p:embeddedFont>
      <p:font typeface="Open Sans"/>
      <p:regular r:id="rId1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font" Target="fonts/font1.fntdata"/><Relationship Id="rId11" Type="http://schemas.openxmlformats.org/officeDocument/2006/relationships/font" Target="fonts/font2.fntdata"/><Relationship Id="rId12" Type="http://schemas.openxmlformats.org/officeDocument/2006/relationships/font" Target="fonts/font3.fntdata"/><Relationship Id="rId13" Type="http://schemas.openxmlformats.org/officeDocument/2006/relationships/font" Target="fonts/font4.fntdata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2234" y="915710"/>
            <a:ext cx="13165931" cy="902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7100"/>
              </a:lnSpc>
              <a:buNone/>
            </a:pPr>
            <a:r>
              <a:rPr lang="en-US" sz="5650" dirty="0">
                <a:solidFill>
                  <a:srgbClr val="FFFFF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Presentación del Chatbot Bancario. </a:t>
            </a:r>
            <a:endParaRPr lang="en-US" sz="5650" dirty="0"/>
          </a:p>
        </p:txBody>
      </p:sp>
      <p:sp>
        <p:nvSpPr>
          <p:cNvPr id="3" name="Text 1"/>
          <p:cNvSpPr/>
          <p:nvPr/>
        </p:nvSpPr>
        <p:spPr>
          <a:xfrm>
            <a:off x="732234" y="2131576"/>
            <a:ext cx="7218045" cy="902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7100"/>
              </a:lnSpc>
              <a:buNone/>
            </a:pPr>
            <a:r>
              <a:rPr lang="en-US" sz="5650" dirty="0">
                <a:solidFill>
                  <a:srgbClr val="FFFFF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Banco DeTuPrima</a:t>
            </a:r>
            <a:endParaRPr lang="en-US" sz="56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234" y="3347442"/>
            <a:ext cx="4179451" cy="258306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32234" y="6191964"/>
            <a:ext cx="3115389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Experiencia del Cliente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732234" y="6644402"/>
            <a:ext cx="4179451" cy="669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Mejora la experiencia del cliente con soporte instantáneo.</a:t>
            </a:r>
            <a:endParaRPr lang="en-US" sz="160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415" y="3347442"/>
            <a:ext cx="4179451" cy="258306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225415" y="6191964"/>
            <a:ext cx="3051334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Interacción del Cliente</a:t>
            </a:r>
            <a:endParaRPr lang="en-US" sz="2050" dirty="0"/>
          </a:p>
        </p:txBody>
      </p:sp>
      <p:sp>
        <p:nvSpPr>
          <p:cNvPr id="9" name="Text 5"/>
          <p:cNvSpPr/>
          <p:nvPr/>
        </p:nvSpPr>
        <p:spPr>
          <a:xfrm>
            <a:off x="5225415" y="6644402"/>
            <a:ext cx="4179451" cy="669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Acceso a información y servicios bancarios las 24 horas del día.</a:t>
            </a:r>
            <a:endParaRPr lang="en-US" sz="160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596" y="3347442"/>
            <a:ext cx="4179451" cy="258306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718596" y="6191964"/>
            <a:ext cx="2615208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Seguridad</a:t>
            </a:r>
            <a:endParaRPr lang="en-US" sz="2050" dirty="0"/>
          </a:p>
        </p:txBody>
      </p:sp>
      <p:sp>
        <p:nvSpPr>
          <p:cNvPr id="12" name="Text 7"/>
          <p:cNvSpPr/>
          <p:nvPr/>
        </p:nvSpPr>
        <p:spPr>
          <a:xfrm>
            <a:off x="9718596" y="6644402"/>
            <a:ext cx="4179451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Protege tus datos con seguridad avanzada.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226231"/>
            <a:ext cx="1280922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Funcionamiento: Interacción del Cliente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491508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 chatbot pregunta: “¿Qué te gustaría hacer?”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1258967" y="4164211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Consultar saldo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1258967" y="4645581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Realizar una transferencia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1258967" y="5126950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Pagar un servicio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1258967" y="5608320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Salir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155382"/>
            <a:ext cx="74159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Seguridad y Beneficios para el Negocio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6350437" y="3068717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Protección de datos, transacciones seguras.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350437" y="3741420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Ahorro en costos operativos, mayor eficiencia.</a:t>
            </a:r>
            <a:endParaRPr lang="en-US" sz="1900" dirty="0"/>
          </a:p>
        </p:txBody>
      </p:sp>
      <p:sp>
        <p:nvSpPr>
          <p:cNvPr id="6" name="Shape 3"/>
          <p:cNvSpPr/>
          <p:nvPr/>
        </p:nvSpPr>
        <p:spPr>
          <a:xfrm>
            <a:off x="6350437" y="4691777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sp>
        <p:nvSpPr>
          <p:cNvPr id="7" name="Text 4"/>
          <p:cNvSpPr/>
          <p:nvPr/>
        </p:nvSpPr>
        <p:spPr>
          <a:xfrm>
            <a:off x="6545461" y="4784288"/>
            <a:ext cx="165259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900" dirty="0"/>
          </a:p>
        </p:txBody>
      </p:sp>
      <p:sp>
        <p:nvSpPr>
          <p:cNvPr id="8" name="Text 5"/>
          <p:cNvSpPr/>
          <p:nvPr/>
        </p:nvSpPr>
        <p:spPr>
          <a:xfrm>
            <a:off x="7152680" y="4691777"/>
            <a:ext cx="3703082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Atención personalizada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7152680" y="5225653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Servicio 24/7, sin importar la hora.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350437" y="6145173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6514028" y="6237684"/>
            <a:ext cx="22812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900" dirty="0"/>
          </a:p>
        </p:txBody>
      </p:sp>
      <p:sp>
        <p:nvSpPr>
          <p:cNvPr id="12" name="Text 9"/>
          <p:cNvSpPr/>
          <p:nvPr/>
        </p:nvSpPr>
        <p:spPr>
          <a:xfrm>
            <a:off x="7152680" y="614517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Análisis de datos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7152680" y="6679049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Identificar tendencias y mejorar la experiencia del cliente.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2024-09-26T10:22:15Z</dcterms:created>
  <dcterms:modified xsi:type="dcterms:W3CDTF">2024-09-26T10:22:15Z</dcterms:modified>
</cp:coreProperties>
</file>