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901" autoAdjust="0"/>
  </p:normalViewPr>
  <p:slideViewPr>
    <p:cSldViewPr snapToObjects="1">
      <p:cViewPr>
        <p:scale>
          <a:sx n="150" d="100"/>
          <a:sy n="150" d="100"/>
        </p:scale>
        <p:origin x="128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pPr/>
              <a:t>7/20/2008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ud 59"/>
          <p:cNvSpPr/>
          <p:nvPr/>
        </p:nvSpPr>
        <p:spPr>
          <a:xfrm>
            <a:off x="2127250" y="3340100"/>
            <a:ext cx="1111250" cy="640598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1000" dirty="0" smtClean="0">
                <a:solidFill>
                  <a:schemeClr val="dk1"/>
                </a:solidFill>
              </a:rPr>
              <a:t>intranet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4553" y="2223151"/>
            <a:ext cx="2381272" cy="35639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Urban Sketcher</a:t>
            </a:r>
            <a:endParaRPr lang="en-US" sz="700" dirty="0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1361755" y="1470347"/>
            <a:ext cx="1105549" cy="400053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241490" y="1371939"/>
            <a:ext cx="1105551" cy="59687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495825" y="2410902"/>
            <a:ext cx="2997178" cy="168644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4495825" y="2935938"/>
            <a:ext cx="2997178" cy="23336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05189" y="2579545"/>
            <a:ext cx="1190636" cy="35639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Multimodal Input</a:t>
            </a:r>
          </a:p>
          <a:p>
            <a:pPr algn="ctr"/>
            <a:r>
              <a:rPr lang="pt-PT" sz="700" dirty="0"/>
              <a:t>Interface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4959353" y="2410903"/>
            <a:ext cx="844550" cy="758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Voice command input listener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5803903" y="2410903"/>
            <a:ext cx="844550" cy="7583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Laser pointer input listener</a:t>
            </a:r>
            <a:endParaRPr lang="en-US" sz="700" dirty="0"/>
          </a:p>
        </p:txBody>
      </p:sp>
      <p:sp>
        <p:nvSpPr>
          <p:cNvPr id="13" name="Rectangle 12"/>
          <p:cNvSpPr/>
          <p:nvPr/>
        </p:nvSpPr>
        <p:spPr>
          <a:xfrm>
            <a:off x="6648453" y="2410903"/>
            <a:ext cx="844550" cy="758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Tracking postures input listener</a:t>
            </a:r>
            <a:endParaRPr lang="en-US" sz="700" dirty="0"/>
          </a:p>
        </p:txBody>
      </p:sp>
      <p:cxnSp>
        <p:nvCxnSpPr>
          <p:cNvPr id="16" name="Straight Connector 15"/>
          <p:cNvCxnSpPr>
            <a:endCxn id="6" idx="2"/>
          </p:cNvCxnSpPr>
          <p:nvPr/>
        </p:nvCxnSpPr>
        <p:spPr>
          <a:xfrm rot="10800000" flipV="1">
            <a:off x="3305190" y="2410903"/>
            <a:ext cx="1654165" cy="168642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3305189" y="2935939"/>
            <a:ext cx="1654165" cy="233364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1450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Navigation Manager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255905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Shape Modeling Manager</a:t>
            </a:r>
            <a:endParaRPr lang="en-US" sz="700" dirty="0"/>
          </a:p>
        </p:txBody>
      </p:sp>
      <p:sp>
        <p:nvSpPr>
          <p:cNvPr id="35" name="Rectangle 34"/>
          <p:cNvSpPr/>
          <p:nvPr/>
        </p:nvSpPr>
        <p:spPr>
          <a:xfrm>
            <a:off x="340360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Building Style Factory</a:t>
            </a:r>
            <a:endParaRPr lang="en-US" sz="700" dirty="0"/>
          </a:p>
        </p:txBody>
      </p:sp>
      <p:sp>
        <p:nvSpPr>
          <p:cNvPr id="36" name="Rectangle 35"/>
          <p:cNvSpPr/>
          <p:nvPr/>
        </p:nvSpPr>
        <p:spPr>
          <a:xfrm>
            <a:off x="424815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2D Stroke</a:t>
            </a:r>
            <a:br>
              <a:rPr lang="pt-PT" sz="700" dirty="0" smtClean="0"/>
            </a:br>
            <a:r>
              <a:rPr lang="pt-PT" sz="700" dirty="0" smtClean="0"/>
              <a:t>Gate-Based Interface</a:t>
            </a:r>
            <a:endParaRPr lang="en-US" sz="7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4415439" y="1902280"/>
            <a:ext cx="757657" cy="596875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1534111" y="2002279"/>
            <a:ext cx="757660" cy="39687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 rot="10800000">
            <a:off x="5292728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6115053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6959603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59355" y="3433254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Microsoft Speech Engine</a:t>
            </a:r>
            <a:endParaRPr lang="en-US" sz="700" dirty="0"/>
          </a:p>
        </p:txBody>
      </p:sp>
      <p:sp>
        <p:nvSpPr>
          <p:cNvPr id="54" name="Rectangle 53"/>
          <p:cNvSpPr/>
          <p:nvPr/>
        </p:nvSpPr>
        <p:spPr>
          <a:xfrm>
            <a:off x="5803905" y="3433254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Laser detection </a:t>
            </a:r>
            <a:r>
              <a:rPr lang="pt-PT" sz="700" dirty="0" smtClean="0"/>
              <a:t>module</a:t>
            </a:r>
            <a:endParaRPr lang="en-US" sz="700" dirty="0"/>
          </a:p>
        </p:txBody>
      </p:sp>
      <p:sp>
        <p:nvSpPr>
          <p:cNvPr id="55" name="Rectangle 54"/>
          <p:cNvSpPr/>
          <p:nvPr/>
        </p:nvSpPr>
        <p:spPr>
          <a:xfrm>
            <a:off x="6648453" y="3433253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STT Tracking Client</a:t>
            </a:r>
            <a:endParaRPr lang="en-US" sz="7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1568441" y="3769051"/>
            <a:ext cx="2146311" cy="845204"/>
            <a:chOff x="1470028" y="3921451"/>
            <a:chExt cx="2146311" cy="845204"/>
          </a:xfrm>
        </p:grpSpPr>
        <p:sp>
          <p:nvSpPr>
            <p:cNvPr id="59" name="Rectangle 58"/>
            <p:cNvSpPr/>
            <p:nvPr/>
          </p:nvSpPr>
          <p:spPr>
            <a:xfrm>
              <a:off x="1470028" y="3921451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n-4</a:t>
              </a:r>
              <a:endParaRPr lang="en-US" sz="7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3406" y="41084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n-3</a:t>
              </a:r>
              <a:endParaRPr lang="en-US" sz="7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3453" y="4226251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n-2</a:t>
              </a:r>
              <a:endParaRPr lang="en-US" sz="7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82890" y="41084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n-1</a:t>
              </a:r>
              <a:endParaRPr lang="en-US" sz="7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94039" y="39560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Projector n</a:t>
              </a:r>
              <a:endParaRPr lang="en-US" sz="7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114553" y="2579545"/>
            <a:ext cx="1190636" cy="35639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Distributed Graphical API</a:t>
            </a:r>
          </a:p>
          <a:p>
            <a:pPr algn="ctr"/>
            <a:r>
              <a:rPr lang="pt-PT" sz="700" dirty="0"/>
              <a:t>(OpenSG)</a:t>
            </a:r>
            <a:endParaRPr lang="en-US" sz="700" dirty="0"/>
          </a:p>
        </p:txBody>
      </p:sp>
      <p:sp>
        <p:nvSpPr>
          <p:cNvPr id="10" name="Down Arrow 9"/>
          <p:cNvSpPr/>
          <p:nvPr/>
        </p:nvSpPr>
        <p:spPr>
          <a:xfrm>
            <a:off x="2514603" y="2935940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BFBF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Pedro Dias</cp:lastModifiedBy>
  <cp:revision>20</cp:revision>
  <dcterms:created xsi:type="dcterms:W3CDTF">2008-07-12T19:20:06Z</dcterms:created>
  <dcterms:modified xsi:type="dcterms:W3CDTF">2008-07-20T15:23:30Z</dcterms:modified>
</cp:coreProperties>
</file>