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2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1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4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8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9668" autoAdjust="0"/>
  </p:normalViewPr>
  <p:slideViewPr>
    <p:cSldViewPr snapToObjects="1">
      <p:cViewPr>
        <p:scale>
          <a:sx n="200" d="100"/>
          <a:sy n="20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426" y="576264"/>
            <a:ext cx="4049713" cy="12288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264"/>
            <a:ext cx="11999912" cy="12288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3360738"/>
            <a:ext cx="8024812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7326" y="3360738"/>
            <a:ext cx="8024813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9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2" indent="0">
              <a:buNone/>
              <a:defRPr sz="2000"/>
            </a:lvl6pPr>
            <a:lvl7pPr marL="2742471" indent="0">
              <a:buNone/>
              <a:defRPr sz="2000"/>
            </a:lvl7pPr>
            <a:lvl8pPr marL="3199549" indent="0">
              <a:buNone/>
              <a:defRPr sz="2000"/>
            </a:lvl8pPr>
            <a:lvl9pPr marL="36566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5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91415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91415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91415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0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7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2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1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8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764089" y="1906298"/>
            <a:ext cx="3165861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Input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9518" y="1906298"/>
            <a:ext cx="1270775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Output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9518" y="1169690"/>
            <a:ext cx="4520432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Middle Tier Modules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9518" y="444281"/>
            <a:ext cx="4520432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Core Modules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039" y="2107476"/>
            <a:ext cx="91282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Speech command</a:t>
            </a:r>
            <a:br>
              <a:rPr lang="pt-PT" sz="700" b="1" dirty="0" smtClean="0"/>
            </a:br>
            <a:r>
              <a:rPr lang="pt-PT" sz="700" b="1" dirty="0" smtClean="0"/>
              <a:t>input listener</a:t>
            </a:r>
            <a:endParaRPr lang="en-US" sz="700" b="1" dirty="0"/>
          </a:p>
        </p:txBody>
      </p:sp>
      <p:sp>
        <p:nvSpPr>
          <p:cNvPr id="34" name="Rectangle 33"/>
          <p:cNvSpPr/>
          <p:nvPr/>
        </p:nvSpPr>
        <p:spPr>
          <a:xfrm>
            <a:off x="2709837" y="608152"/>
            <a:ext cx="102236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Shape Manager</a:t>
            </a:r>
            <a:endParaRPr lang="en-US" sz="700" b="1" dirty="0"/>
          </a:p>
        </p:txBody>
      </p:sp>
      <p:sp>
        <p:nvSpPr>
          <p:cNvPr id="36" name="Rectangle 35"/>
          <p:cNvSpPr/>
          <p:nvPr/>
        </p:nvSpPr>
        <p:spPr>
          <a:xfrm>
            <a:off x="1311573" y="1338408"/>
            <a:ext cx="737440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2D Gate/Menu</a:t>
            </a:r>
            <a:br>
              <a:rPr lang="pt-PT" sz="700" b="1" dirty="0" smtClean="0"/>
            </a:br>
            <a:r>
              <a:rPr lang="pt-PT" sz="700" b="1" dirty="0" smtClean="0"/>
              <a:t>Interface</a:t>
            </a:r>
            <a:endParaRPr lang="en-US" sz="700" b="1" dirty="0"/>
          </a:p>
        </p:txBody>
      </p:sp>
      <p:sp>
        <p:nvSpPr>
          <p:cNvPr id="37" name="Rectangle 36"/>
          <p:cNvSpPr/>
          <p:nvPr/>
        </p:nvSpPr>
        <p:spPr>
          <a:xfrm>
            <a:off x="3798047" y="1338412"/>
            <a:ext cx="1022363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Cali</a:t>
            </a:r>
          </a:p>
          <a:p>
            <a:pPr algn="ctr"/>
            <a:r>
              <a:rPr lang="pt-PT" sz="700" dirty="0" smtClean="0"/>
              <a:t>(shape recognizer)</a:t>
            </a:r>
            <a:endParaRPr lang="en-US" sz="700" dirty="0"/>
          </a:p>
        </p:txBody>
      </p:sp>
      <p:sp>
        <p:nvSpPr>
          <p:cNvPr id="46" name="Rectangle 45"/>
          <p:cNvSpPr/>
          <p:nvPr/>
        </p:nvSpPr>
        <p:spPr>
          <a:xfrm>
            <a:off x="511877" y="608152"/>
            <a:ext cx="102236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Navigation Manager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98047" y="608152"/>
            <a:ext cx="102236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Building Style Factory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1877" y="2106682"/>
            <a:ext cx="1022363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OpenSG</a:t>
            </a:r>
          </a:p>
          <a:p>
            <a:pPr algn="ctr"/>
            <a:r>
              <a:rPr lang="pt-PT" sz="700" dirty="0" smtClean="0"/>
              <a:t>(distributed graphics)</a:t>
            </a:r>
            <a:endParaRPr lang="en-US" sz="700" dirty="0"/>
          </a:p>
        </p:txBody>
      </p:sp>
      <p:sp>
        <p:nvSpPr>
          <p:cNvPr id="70" name="Rectangle 69"/>
          <p:cNvSpPr/>
          <p:nvPr/>
        </p:nvSpPr>
        <p:spPr>
          <a:xfrm>
            <a:off x="3878252" y="2107476"/>
            <a:ext cx="942158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Laser/mouse input listener</a:t>
            </a:r>
            <a:endParaRPr lang="en-US" sz="700" b="1" dirty="0"/>
          </a:p>
        </p:txBody>
      </p:sp>
      <p:sp>
        <p:nvSpPr>
          <p:cNvPr id="71" name="Rectangle 70"/>
          <p:cNvSpPr/>
          <p:nvPr/>
        </p:nvSpPr>
        <p:spPr>
          <a:xfrm>
            <a:off x="2855890" y="2107476"/>
            <a:ext cx="942157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Tracking postures input listener</a:t>
            </a:r>
            <a:endParaRPr lang="en-US" sz="700" b="1" dirty="0"/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641716" y="1869389"/>
            <a:ext cx="477760" cy="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72"/>
          <p:cNvCxnSpPr>
            <a:endCxn id="42" idx="2"/>
          </p:cNvCxnSpPr>
          <p:nvPr/>
        </p:nvCxnSpPr>
        <p:spPr>
          <a:xfrm rot="16200000" flipV="1">
            <a:off x="3008743" y="1835614"/>
            <a:ext cx="410989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2658" y="1338412"/>
            <a:ext cx="1022363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Stroke Management</a:t>
            </a:r>
          </a:p>
        </p:txBody>
      </p:sp>
      <p:cxnSp>
        <p:nvCxnSpPr>
          <p:cNvPr id="126" name="Shape 125"/>
          <p:cNvCxnSpPr>
            <a:stCxn id="70" idx="0"/>
          </p:cNvCxnSpPr>
          <p:nvPr/>
        </p:nvCxnSpPr>
        <p:spPr>
          <a:xfrm rot="16200000" flipV="1">
            <a:off x="3748203" y="1506348"/>
            <a:ext cx="65970" cy="113628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72"/>
          <p:cNvCxnSpPr/>
          <p:nvPr/>
        </p:nvCxnSpPr>
        <p:spPr>
          <a:xfrm rot="16200000" flipH="1">
            <a:off x="3864535" y="1254844"/>
            <a:ext cx="17031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152"/>
          <p:cNvCxnSpPr/>
          <p:nvPr/>
        </p:nvCxnSpPr>
        <p:spPr>
          <a:xfrm rot="10800000" flipV="1">
            <a:off x="3586161" y="1169689"/>
            <a:ext cx="373092" cy="168719"/>
          </a:xfrm>
          <a:prstGeom prst="bentConnector3">
            <a:avLst>
              <a:gd name="adj1" fmla="val 99783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72"/>
          <p:cNvCxnSpPr/>
          <p:nvPr/>
        </p:nvCxnSpPr>
        <p:spPr>
          <a:xfrm rot="16200000" flipV="1">
            <a:off x="3497297" y="1719368"/>
            <a:ext cx="177714" cy="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hape 152"/>
          <p:cNvCxnSpPr/>
          <p:nvPr/>
        </p:nvCxnSpPr>
        <p:spPr>
          <a:xfrm flipV="1">
            <a:off x="3586158" y="1631310"/>
            <a:ext cx="365121" cy="176920"/>
          </a:xfrm>
          <a:prstGeom prst="bentConnector3">
            <a:avLst>
              <a:gd name="adj1" fmla="val 10087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2"/>
          <p:cNvCxnSpPr>
            <a:stCxn id="42" idx="0"/>
          </p:cNvCxnSpPr>
          <p:nvPr/>
        </p:nvCxnSpPr>
        <p:spPr>
          <a:xfrm rot="16200000" flipV="1">
            <a:off x="3086046" y="1210617"/>
            <a:ext cx="254797" cy="7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72"/>
          <p:cNvCxnSpPr/>
          <p:nvPr/>
        </p:nvCxnSpPr>
        <p:spPr>
          <a:xfrm rot="5400000">
            <a:off x="3504220" y="526209"/>
            <a:ext cx="163872" cy="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52"/>
          <p:cNvCxnSpPr/>
          <p:nvPr/>
        </p:nvCxnSpPr>
        <p:spPr>
          <a:xfrm>
            <a:off x="3586148" y="444278"/>
            <a:ext cx="365131" cy="163874"/>
          </a:xfrm>
          <a:prstGeom prst="bentConnector3">
            <a:avLst>
              <a:gd name="adj1" fmla="val 9956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11877" y="1338408"/>
            <a:ext cx="737440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3D Scene Management</a:t>
            </a:r>
            <a:endParaRPr lang="en-US" sz="700" b="1" dirty="0"/>
          </a:p>
        </p:txBody>
      </p:sp>
      <p:cxnSp>
        <p:nvCxnSpPr>
          <p:cNvPr id="118" name="Straight Arrow Connector 72"/>
          <p:cNvCxnSpPr>
            <a:stCxn id="42" idx="1"/>
            <a:endCxn id="36" idx="3"/>
          </p:cNvCxnSpPr>
          <p:nvPr/>
        </p:nvCxnSpPr>
        <p:spPr>
          <a:xfrm rot="10800000">
            <a:off x="2049014" y="1484460"/>
            <a:ext cx="653645" cy="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72"/>
          <p:cNvCxnSpPr>
            <a:stCxn id="36" idx="0"/>
          </p:cNvCxnSpPr>
          <p:nvPr/>
        </p:nvCxnSpPr>
        <p:spPr>
          <a:xfrm rot="5400000" flipH="1" flipV="1">
            <a:off x="1552500" y="1210615"/>
            <a:ext cx="255587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72"/>
          <p:cNvCxnSpPr/>
          <p:nvPr/>
        </p:nvCxnSpPr>
        <p:spPr>
          <a:xfrm rot="5400000">
            <a:off x="753595" y="1209817"/>
            <a:ext cx="253996" cy="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0800000" flipV="1">
            <a:off x="1534241" y="750631"/>
            <a:ext cx="79141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2325657" y="2041505"/>
            <a:ext cx="785823" cy="66765"/>
          </a:xfrm>
          <a:prstGeom prst="bentConnector3">
            <a:avLst>
              <a:gd name="adj1" fmla="val 10148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145"/>
          <p:cNvCxnSpPr>
            <a:stCxn id="36" idx="2"/>
          </p:cNvCxnSpPr>
          <p:nvPr/>
        </p:nvCxnSpPr>
        <p:spPr>
          <a:xfrm rot="5400000">
            <a:off x="1239257" y="1271852"/>
            <a:ext cx="82377" cy="79969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1" idx="0"/>
          </p:cNvCxnSpPr>
          <p:nvPr/>
        </p:nvCxnSpPr>
        <p:spPr>
          <a:xfrm rot="16200000" flipH="1">
            <a:off x="2050269" y="1831294"/>
            <a:ext cx="550776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Arc 153"/>
          <p:cNvSpPr/>
          <p:nvPr/>
        </p:nvSpPr>
        <p:spPr>
          <a:xfrm>
            <a:off x="2250248" y="1409652"/>
            <a:ext cx="146052" cy="149625"/>
          </a:xfrm>
          <a:prstGeom prst="arc">
            <a:avLst>
              <a:gd name="adj1" fmla="val 16200000"/>
              <a:gd name="adj2" fmla="val 535816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 rot="5400000">
            <a:off x="1993764" y="1080143"/>
            <a:ext cx="659021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40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Xpand-IT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Pedro Dias</dc:creator>
  <cp:lastModifiedBy>José Dias</cp:lastModifiedBy>
  <cp:revision>35</cp:revision>
  <dcterms:created xsi:type="dcterms:W3CDTF">2008-07-12T19:20:06Z</dcterms:created>
  <dcterms:modified xsi:type="dcterms:W3CDTF">2008-08-07T06:36:00Z</dcterms:modified>
</cp:coreProperties>
</file>