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9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7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6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4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2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1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49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28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B35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9668" autoAdjust="0"/>
  </p:normalViewPr>
  <p:slideViewPr>
    <p:cSldViewPr snapToObjects="1">
      <p:cViewPr>
        <p:scale>
          <a:sx n="200" d="100"/>
          <a:sy n="200" d="100"/>
        </p:scale>
        <p:origin x="798" y="17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426" y="576264"/>
            <a:ext cx="4049713" cy="12288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576264"/>
            <a:ext cx="11999912" cy="12288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3360738"/>
            <a:ext cx="8024812" cy="9504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7326" y="3360738"/>
            <a:ext cx="8024813" cy="9504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9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2" indent="0">
              <a:buNone/>
              <a:defRPr sz="1600" b="1"/>
            </a:lvl6pPr>
            <a:lvl7pPr marL="2742471" indent="0">
              <a:buNone/>
              <a:defRPr sz="1600" b="1"/>
            </a:lvl7pPr>
            <a:lvl8pPr marL="3199549" indent="0">
              <a:buNone/>
              <a:defRPr sz="1600" b="1"/>
            </a:lvl8pPr>
            <a:lvl9pPr marL="365662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9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2" indent="0">
              <a:buNone/>
              <a:defRPr sz="1600" b="1"/>
            </a:lvl6pPr>
            <a:lvl7pPr marL="2742471" indent="0">
              <a:buNone/>
              <a:defRPr sz="1600" b="1"/>
            </a:lvl7pPr>
            <a:lvl8pPr marL="3199549" indent="0">
              <a:buNone/>
              <a:defRPr sz="1600" b="1"/>
            </a:lvl8pPr>
            <a:lvl9pPr marL="365662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79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2" indent="0">
              <a:buNone/>
              <a:defRPr sz="900"/>
            </a:lvl6pPr>
            <a:lvl7pPr marL="2742471" indent="0">
              <a:buNone/>
              <a:defRPr sz="900"/>
            </a:lvl7pPr>
            <a:lvl8pPr marL="3199549" indent="0">
              <a:buNone/>
              <a:defRPr sz="900"/>
            </a:lvl8pPr>
            <a:lvl9pPr marL="365662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79" indent="0">
              <a:buNone/>
              <a:defRPr sz="2800"/>
            </a:lvl2pPr>
            <a:lvl3pPr marL="914157" indent="0">
              <a:buNone/>
              <a:defRPr sz="2400"/>
            </a:lvl3pPr>
            <a:lvl4pPr marL="1371236" indent="0">
              <a:buNone/>
              <a:defRPr sz="2000"/>
            </a:lvl4pPr>
            <a:lvl5pPr marL="1828314" indent="0">
              <a:buNone/>
              <a:defRPr sz="2000"/>
            </a:lvl5pPr>
            <a:lvl6pPr marL="2285392" indent="0">
              <a:buNone/>
              <a:defRPr sz="2000"/>
            </a:lvl6pPr>
            <a:lvl7pPr marL="2742471" indent="0">
              <a:buNone/>
              <a:defRPr sz="2000"/>
            </a:lvl7pPr>
            <a:lvl8pPr marL="3199549" indent="0">
              <a:buNone/>
              <a:defRPr sz="2000"/>
            </a:lvl8pPr>
            <a:lvl9pPr marL="365662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79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2" indent="0">
              <a:buNone/>
              <a:defRPr sz="900"/>
            </a:lvl6pPr>
            <a:lvl7pPr marL="2742471" indent="0">
              <a:buNone/>
              <a:defRPr sz="900"/>
            </a:lvl7pPr>
            <a:lvl8pPr marL="3199549" indent="0">
              <a:buNone/>
              <a:defRPr sz="900"/>
            </a:lvl8pPr>
            <a:lvl9pPr marL="365662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5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91415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53" indent="-285674" algn="l" defTabSz="91415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6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5" indent="-228539" algn="l" defTabSz="91415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3" indent="-228539" algn="l" defTabSz="91415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2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0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9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7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9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7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6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4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2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1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9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8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loud 291"/>
          <p:cNvSpPr/>
          <p:nvPr/>
        </p:nvSpPr>
        <p:spPr>
          <a:xfrm>
            <a:off x="1678930" y="2917818"/>
            <a:ext cx="1111250" cy="543310"/>
          </a:xfrm>
          <a:prstGeom prst="cloud">
            <a:avLst/>
          </a:prstGeom>
          <a:gradFill>
            <a:gsLst>
              <a:gs pos="0">
                <a:schemeClr val="lt2">
                  <a:tint val="40000"/>
                  <a:satMod val="350000"/>
                </a:schemeClr>
              </a:gs>
              <a:gs pos="43000">
                <a:schemeClr val="lt2">
                  <a:tint val="45000"/>
                  <a:shade val="99000"/>
                  <a:satMod val="35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1000" dirty="0" smtClean="0">
                <a:solidFill>
                  <a:schemeClr val="dk1"/>
                </a:solidFill>
              </a:rPr>
              <a:t>  intranet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46865" y="2004366"/>
            <a:ext cx="3165861" cy="63854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r>
              <a:rPr lang="pt-PT" sz="700" dirty="0" smtClean="0"/>
              <a:t>Input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92294" y="2004366"/>
            <a:ext cx="1270775" cy="63854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r>
              <a:rPr lang="pt-PT" sz="700" dirty="0" smtClean="0"/>
              <a:t>Output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92294" y="1676376"/>
            <a:ext cx="4520432" cy="229922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r>
              <a:rPr lang="pt-PT" sz="700" dirty="0" smtClean="0"/>
              <a:t>Middle Tier Modules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92294" y="1384273"/>
            <a:ext cx="4520432" cy="219077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r>
              <a:rPr lang="pt-PT" sz="700" dirty="0" smtClean="0"/>
              <a:t>Core </a:t>
            </a:r>
            <a:r>
              <a:rPr lang="pt-PT" sz="700" dirty="0" smtClean="0"/>
              <a:t>Modules</a:t>
            </a:r>
            <a:endParaRPr lang="pt-PT" sz="7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052815" y="2205544"/>
            <a:ext cx="912824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smtClean="0"/>
              <a:t>Speech command</a:t>
            </a:r>
            <a:r>
              <a:rPr lang="pt-PT" sz="700" b="1" dirty="0" smtClean="0"/>
              <a:t/>
            </a:r>
            <a:br>
              <a:rPr lang="pt-PT" sz="700" b="1" dirty="0" smtClean="0"/>
            </a:br>
            <a:r>
              <a:rPr lang="pt-PT" sz="700" b="1" dirty="0" smtClean="0"/>
              <a:t>input listener</a:t>
            </a:r>
            <a:endParaRPr lang="en-US" sz="700" b="1" dirty="0"/>
          </a:p>
        </p:txBody>
      </p:sp>
      <p:sp>
        <p:nvSpPr>
          <p:cNvPr id="50" name="Rectangle 49"/>
          <p:cNvSpPr/>
          <p:nvPr/>
        </p:nvSpPr>
        <p:spPr>
          <a:xfrm>
            <a:off x="1694653" y="2204750"/>
            <a:ext cx="1022363" cy="2921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OpenSG</a:t>
            </a:r>
          </a:p>
          <a:p>
            <a:pPr algn="ctr"/>
            <a:r>
              <a:rPr lang="pt-PT" sz="700" dirty="0" smtClean="0"/>
              <a:t>(distributed graphics)</a:t>
            </a:r>
            <a:endParaRPr lang="en-US" sz="700" dirty="0"/>
          </a:p>
        </p:txBody>
      </p:sp>
      <p:sp>
        <p:nvSpPr>
          <p:cNvPr id="70" name="Rectangle 69"/>
          <p:cNvSpPr/>
          <p:nvPr/>
        </p:nvSpPr>
        <p:spPr>
          <a:xfrm>
            <a:off x="5061028" y="2205544"/>
            <a:ext cx="942158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Laser/mouse input listener</a:t>
            </a:r>
            <a:endParaRPr lang="en-US" sz="700" b="1" dirty="0"/>
          </a:p>
        </p:txBody>
      </p:sp>
      <p:sp>
        <p:nvSpPr>
          <p:cNvPr id="71" name="Rectangle 70"/>
          <p:cNvSpPr/>
          <p:nvPr/>
        </p:nvSpPr>
        <p:spPr>
          <a:xfrm>
            <a:off x="4038666" y="2205544"/>
            <a:ext cx="942157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Tracking postures input listener</a:t>
            </a:r>
            <a:endParaRPr lang="en-US" sz="700" b="1" dirty="0"/>
          </a:p>
        </p:txBody>
      </p:sp>
      <p:sp>
        <p:nvSpPr>
          <p:cNvPr id="285" name="Down Arrow 284"/>
          <p:cNvSpPr/>
          <p:nvPr/>
        </p:nvSpPr>
        <p:spPr>
          <a:xfrm>
            <a:off x="2030450" y="2497648"/>
            <a:ext cx="360364" cy="497314"/>
          </a:xfrm>
          <a:prstGeom prst="downArrow">
            <a:avLst>
              <a:gd name="adj1" fmla="val 48425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286" name="Down Arrow 285"/>
          <p:cNvSpPr/>
          <p:nvPr/>
        </p:nvSpPr>
        <p:spPr>
          <a:xfrm rot="10800000">
            <a:off x="3313171" y="2497648"/>
            <a:ext cx="360364" cy="497314"/>
          </a:xfrm>
          <a:prstGeom prst="downArrow">
            <a:avLst>
              <a:gd name="adj1" fmla="val 48425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287" name="Down Arrow 286"/>
          <p:cNvSpPr/>
          <p:nvPr/>
        </p:nvSpPr>
        <p:spPr>
          <a:xfrm rot="10800000">
            <a:off x="4330769" y="2504704"/>
            <a:ext cx="360364" cy="497314"/>
          </a:xfrm>
          <a:prstGeom prst="downArrow">
            <a:avLst>
              <a:gd name="adj1" fmla="val 48425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288" name="Down Arrow 287"/>
          <p:cNvSpPr/>
          <p:nvPr/>
        </p:nvSpPr>
        <p:spPr>
          <a:xfrm rot="10800000">
            <a:off x="5348367" y="2504704"/>
            <a:ext cx="360364" cy="497314"/>
          </a:xfrm>
          <a:prstGeom prst="downArrow">
            <a:avLst>
              <a:gd name="adj1" fmla="val 48425"/>
              <a:gd name="adj2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2979788" y="2994963"/>
            <a:ext cx="985851" cy="2921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Microsoft SAPI 5 </a:t>
            </a:r>
            <a:r>
              <a:rPr lang="pt-PT" sz="700" dirty="0" smtClean="0"/>
              <a:t>(speech recognition)</a:t>
            </a:r>
            <a:endParaRPr lang="en-US" sz="700" dirty="0"/>
          </a:p>
        </p:txBody>
      </p:sp>
      <p:sp>
        <p:nvSpPr>
          <p:cNvPr id="290" name="Rectangle 289"/>
          <p:cNvSpPr/>
          <p:nvPr/>
        </p:nvSpPr>
        <p:spPr>
          <a:xfrm>
            <a:off x="4002152" y="3001311"/>
            <a:ext cx="985851" cy="2921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STT Tracking Client</a:t>
            </a:r>
          </a:p>
          <a:p>
            <a:pPr algn="ctr"/>
            <a:r>
              <a:rPr lang="pt-PT" sz="700" dirty="0" smtClean="0"/>
              <a:t>(motion tracking)</a:t>
            </a:r>
            <a:endParaRPr lang="en-US" sz="700" dirty="0"/>
          </a:p>
        </p:txBody>
      </p:sp>
      <p:sp>
        <p:nvSpPr>
          <p:cNvPr id="291" name="Rectangle 290"/>
          <p:cNvSpPr/>
          <p:nvPr/>
        </p:nvSpPr>
        <p:spPr>
          <a:xfrm>
            <a:off x="5061028" y="3001311"/>
            <a:ext cx="985851" cy="2921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Laser Module </a:t>
            </a:r>
            <a:r>
              <a:rPr lang="pt-PT" sz="700" dirty="0" smtClean="0"/>
              <a:t>&amp; </a:t>
            </a:r>
            <a:r>
              <a:rPr lang="pt-PT" sz="700" b="1" dirty="0" smtClean="0"/>
              <a:t>Mouse Adapter</a:t>
            </a:r>
            <a:endParaRPr lang="en-US" sz="700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979365" y="3355974"/>
            <a:ext cx="2424219" cy="754154"/>
            <a:chOff x="1571366" y="3814069"/>
            <a:chExt cx="2424219" cy="754154"/>
          </a:xfrm>
        </p:grpSpPr>
        <p:sp>
          <p:nvSpPr>
            <p:cNvPr id="303" name="Rounded Rectangle 302"/>
            <p:cNvSpPr/>
            <p:nvPr/>
          </p:nvSpPr>
          <p:spPr>
            <a:xfrm>
              <a:off x="1571366" y="3814069"/>
              <a:ext cx="657234" cy="5404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700" dirty="0" smtClean="0"/>
                <a:t>Slave node</a:t>
              </a:r>
            </a:p>
            <a:p>
              <a:pPr algn="ctr"/>
              <a:r>
                <a:rPr lang="pt-PT" sz="700" dirty="0" smtClean="0"/>
                <a:t>Controlling proj. 1</a:t>
              </a:r>
              <a:endParaRPr lang="en-US" sz="700" dirty="0"/>
            </a:p>
          </p:txBody>
        </p:sp>
        <p:sp>
          <p:nvSpPr>
            <p:cNvPr id="302" name="Rounded Rectangle 301"/>
            <p:cNvSpPr/>
            <p:nvPr/>
          </p:nvSpPr>
          <p:spPr>
            <a:xfrm>
              <a:off x="2060396" y="3960121"/>
              <a:ext cx="657234" cy="5404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700" dirty="0" smtClean="0"/>
                <a:t>Slave node</a:t>
              </a:r>
            </a:p>
            <a:p>
              <a:pPr algn="ctr"/>
              <a:r>
                <a:rPr lang="pt-PT" sz="700" dirty="0" smtClean="0"/>
                <a:t>Controlling proj. 2</a:t>
              </a:r>
              <a:endParaRPr lang="en-US" sz="700" dirty="0"/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2490758" y="4027819"/>
              <a:ext cx="657234" cy="5404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700" dirty="0" smtClean="0"/>
                <a:t>Slave node</a:t>
              </a:r>
            </a:p>
            <a:p>
              <a:pPr algn="ctr"/>
              <a:r>
                <a:rPr lang="pt-PT" sz="700" dirty="0" smtClean="0"/>
                <a:t>Controlling proj. n-2</a:t>
              </a:r>
              <a:endParaRPr lang="en-US" sz="700" dirty="0"/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2900195" y="3960121"/>
              <a:ext cx="657234" cy="5404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700" dirty="0" smtClean="0"/>
                <a:t>Slave node</a:t>
              </a:r>
            </a:p>
            <a:p>
              <a:pPr algn="ctr"/>
              <a:r>
                <a:rPr lang="pt-PT" sz="700" dirty="0" smtClean="0"/>
                <a:t>Controlling proj. n-1</a:t>
              </a:r>
              <a:endParaRPr lang="en-US" sz="700" dirty="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3338351" y="3814069"/>
              <a:ext cx="657234" cy="5404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700" dirty="0" smtClean="0"/>
                <a:t>Slave node</a:t>
              </a:r>
            </a:p>
            <a:p>
              <a:pPr algn="ctr"/>
              <a:r>
                <a:rPr lang="pt-PT" sz="700" dirty="0" smtClean="0"/>
                <a:t>Controlling projector n</a:t>
              </a:r>
              <a:endParaRPr lang="en-US" sz="7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Xpand-IT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José Pedro Dias</dc:creator>
  <cp:lastModifiedBy>José Dias</cp:lastModifiedBy>
  <cp:revision>35</cp:revision>
  <dcterms:created xsi:type="dcterms:W3CDTF">2008-07-12T19:20:06Z</dcterms:created>
  <dcterms:modified xsi:type="dcterms:W3CDTF">2008-08-07T06:29:07Z</dcterms:modified>
</cp:coreProperties>
</file>