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7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6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4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2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1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49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28" algn="l" defTabSz="914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668" autoAdjust="0"/>
  </p:normalViewPr>
  <p:slideViewPr>
    <p:cSldViewPr snapToObjects="1">
      <p:cViewPr>
        <p:scale>
          <a:sx n="200" d="100"/>
          <a:sy n="200" d="100"/>
        </p:scale>
        <p:origin x="2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426" y="576264"/>
            <a:ext cx="4049713" cy="12288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264"/>
            <a:ext cx="11999912" cy="12288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3360738"/>
            <a:ext cx="8024812" cy="9504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7326" y="3360738"/>
            <a:ext cx="8024813" cy="9504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9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2" indent="0">
              <a:buNone/>
              <a:defRPr sz="1600" b="1"/>
            </a:lvl6pPr>
            <a:lvl7pPr marL="2742471" indent="0">
              <a:buNone/>
              <a:defRPr sz="1600" b="1"/>
            </a:lvl7pPr>
            <a:lvl8pPr marL="3199549" indent="0">
              <a:buNone/>
              <a:defRPr sz="1600" b="1"/>
            </a:lvl8pPr>
            <a:lvl9pPr marL="36566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9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2" indent="0">
              <a:buNone/>
              <a:defRPr sz="1600" b="1"/>
            </a:lvl6pPr>
            <a:lvl7pPr marL="2742471" indent="0">
              <a:buNone/>
              <a:defRPr sz="1600" b="1"/>
            </a:lvl7pPr>
            <a:lvl8pPr marL="3199549" indent="0">
              <a:buNone/>
              <a:defRPr sz="1600" b="1"/>
            </a:lvl8pPr>
            <a:lvl9pPr marL="365662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2" indent="0">
              <a:buNone/>
              <a:defRPr sz="900"/>
            </a:lvl6pPr>
            <a:lvl7pPr marL="2742471" indent="0">
              <a:buNone/>
              <a:defRPr sz="900"/>
            </a:lvl7pPr>
            <a:lvl8pPr marL="3199549" indent="0">
              <a:buNone/>
              <a:defRPr sz="900"/>
            </a:lvl8pPr>
            <a:lvl9pPr marL="365662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79" indent="0">
              <a:buNone/>
              <a:defRPr sz="2800"/>
            </a:lvl2pPr>
            <a:lvl3pPr marL="914157" indent="0">
              <a:buNone/>
              <a:defRPr sz="2400"/>
            </a:lvl3pPr>
            <a:lvl4pPr marL="1371236" indent="0">
              <a:buNone/>
              <a:defRPr sz="2000"/>
            </a:lvl4pPr>
            <a:lvl5pPr marL="1828314" indent="0">
              <a:buNone/>
              <a:defRPr sz="2000"/>
            </a:lvl5pPr>
            <a:lvl6pPr marL="2285392" indent="0">
              <a:buNone/>
              <a:defRPr sz="2000"/>
            </a:lvl6pPr>
            <a:lvl7pPr marL="2742471" indent="0">
              <a:buNone/>
              <a:defRPr sz="2000"/>
            </a:lvl7pPr>
            <a:lvl8pPr marL="3199549" indent="0">
              <a:buNone/>
              <a:defRPr sz="2000"/>
            </a:lvl8pPr>
            <a:lvl9pPr marL="365662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79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2" indent="0">
              <a:buNone/>
              <a:defRPr sz="900"/>
            </a:lvl6pPr>
            <a:lvl7pPr marL="2742471" indent="0">
              <a:buNone/>
              <a:defRPr sz="900"/>
            </a:lvl7pPr>
            <a:lvl8pPr marL="3199549" indent="0">
              <a:buNone/>
              <a:defRPr sz="900"/>
            </a:lvl8pPr>
            <a:lvl9pPr marL="365662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1E31-3886-4096-B94F-3B7731178AD5}" type="datetimeFigureOut">
              <a:rPr lang="en-US" smtClean="0"/>
              <a:pPr/>
              <a:t>8/7/2008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50C0-3C92-40FA-8919-5D756E1B1C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5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91415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4" algn="l" defTabSz="91415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6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5" indent="-228539" algn="l" defTabSz="91415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3" indent="-228539" algn="l" defTabSz="91415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2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0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9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7" indent="-228539" algn="l" defTabSz="91415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9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7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6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4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2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1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9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8" algn="l" defTabSz="9141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764089" y="1906298"/>
            <a:ext cx="3165861" cy="63854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r>
              <a:rPr lang="pt-PT" sz="700" dirty="0" smtClean="0"/>
              <a:t>Input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9518" y="1906298"/>
            <a:ext cx="1270775" cy="63854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r>
              <a:rPr lang="pt-PT" sz="700" dirty="0" smtClean="0"/>
              <a:t>Output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9518" y="1169690"/>
            <a:ext cx="4520432" cy="63854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r>
              <a:rPr lang="pt-PT" sz="700" dirty="0" smtClean="0"/>
              <a:t>Middle Tier Modules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9518" y="444281"/>
            <a:ext cx="4520432" cy="63854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6" tIns="45708" rIns="91416" bIns="45708" rtlCol="0" anchor="ctr"/>
          <a:lstStyle/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endParaRPr lang="pt-PT" sz="700" dirty="0" smtClean="0"/>
          </a:p>
          <a:p>
            <a:pPr algn="r"/>
            <a:r>
              <a:rPr lang="pt-PT" sz="700" dirty="0" smtClean="0"/>
              <a:t>Core Modules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0039" y="2107476"/>
            <a:ext cx="912824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Voice </a:t>
            </a:r>
            <a:r>
              <a:rPr lang="pt-PT" sz="700" b="1" dirty="0" smtClean="0"/>
              <a:t>command</a:t>
            </a:r>
            <a:br>
              <a:rPr lang="pt-PT" sz="700" b="1" dirty="0" smtClean="0"/>
            </a:br>
            <a:r>
              <a:rPr lang="pt-PT" sz="700" b="1" dirty="0" smtClean="0"/>
              <a:t>input </a:t>
            </a:r>
            <a:r>
              <a:rPr lang="pt-PT" sz="700" b="1" dirty="0" smtClean="0"/>
              <a:t>listener</a:t>
            </a:r>
            <a:endParaRPr lang="en-US" sz="700" b="1" dirty="0"/>
          </a:p>
        </p:txBody>
      </p:sp>
      <p:sp>
        <p:nvSpPr>
          <p:cNvPr id="34" name="Rectangle 33"/>
          <p:cNvSpPr/>
          <p:nvPr/>
        </p:nvSpPr>
        <p:spPr>
          <a:xfrm>
            <a:off x="2709837" y="608152"/>
            <a:ext cx="1022364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Shape </a:t>
            </a:r>
            <a:r>
              <a:rPr lang="pt-PT" sz="700" b="1" dirty="0" smtClean="0"/>
              <a:t>Manager</a:t>
            </a:r>
            <a:endParaRPr lang="en-US" sz="700" b="1" dirty="0"/>
          </a:p>
        </p:txBody>
      </p:sp>
      <p:sp>
        <p:nvSpPr>
          <p:cNvPr id="36" name="Rectangle 35"/>
          <p:cNvSpPr/>
          <p:nvPr/>
        </p:nvSpPr>
        <p:spPr>
          <a:xfrm>
            <a:off x="511877" y="1340000"/>
            <a:ext cx="1022364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2D Stroke</a:t>
            </a:r>
            <a:br>
              <a:rPr lang="pt-PT" sz="700" b="1" dirty="0" smtClean="0"/>
            </a:br>
            <a:r>
              <a:rPr lang="pt-PT" sz="700" b="1" dirty="0" smtClean="0"/>
              <a:t>Gate-Based Interface</a:t>
            </a:r>
            <a:endParaRPr lang="en-US" sz="700" b="1" dirty="0"/>
          </a:p>
        </p:txBody>
      </p:sp>
      <p:sp>
        <p:nvSpPr>
          <p:cNvPr id="37" name="Rectangle 36"/>
          <p:cNvSpPr/>
          <p:nvPr/>
        </p:nvSpPr>
        <p:spPr>
          <a:xfrm>
            <a:off x="3798047" y="1338412"/>
            <a:ext cx="1022363" cy="2921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Cali</a:t>
            </a:r>
          </a:p>
          <a:p>
            <a:pPr algn="ctr"/>
            <a:r>
              <a:rPr lang="pt-PT" sz="700" dirty="0" smtClean="0"/>
              <a:t>(shape recognizer</a:t>
            </a:r>
            <a:r>
              <a:rPr lang="pt-PT" sz="700" dirty="0" smtClean="0"/>
              <a:t>)</a:t>
            </a:r>
            <a:endParaRPr lang="en-US" sz="700" dirty="0"/>
          </a:p>
        </p:txBody>
      </p:sp>
      <p:sp>
        <p:nvSpPr>
          <p:cNvPr id="46" name="Rectangle 45"/>
          <p:cNvSpPr/>
          <p:nvPr/>
        </p:nvSpPr>
        <p:spPr>
          <a:xfrm>
            <a:off x="1607267" y="608152"/>
            <a:ext cx="1022364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Navigation Manager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798047" y="608152"/>
            <a:ext cx="1022364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Building Style Factory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1877" y="2106682"/>
            <a:ext cx="1022363" cy="29210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OpenSG</a:t>
            </a:r>
          </a:p>
          <a:p>
            <a:pPr algn="ctr"/>
            <a:r>
              <a:rPr lang="pt-PT" sz="700" dirty="0" smtClean="0"/>
              <a:t>(distributed graphics)</a:t>
            </a:r>
            <a:endParaRPr lang="en-US" sz="700" dirty="0"/>
          </a:p>
        </p:txBody>
      </p:sp>
      <p:sp>
        <p:nvSpPr>
          <p:cNvPr id="70" name="Rectangle 69"/>
          <p:cNvSpPr/>
          <p:nvPr/>
        </p:nvSpPr>
        <p:spPr>
          <a:xfrm>
            <a:off x="3878252" y="2107476"/>
            <a:ext cx="942158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Laser/mouse </a:t>
            </a:r>
            <a:r>
              <a:rPr lang="pt-PT" sz="700" b="1" dirty="0" smtClean="0"/>
              <a:t>input </a:t>
            </a:r>
            <a:r>
              <a:rPr lang="pt-PT" sz="700" b="1" dirty="0" smtClean="0"/>
              <a:t>listener</a:t>
            </a:r>
            <a:endParaRPr lang="en-US" sz="700" b="1" dirty="0"/>
          </a:p>
        </p:txBody>
      </p:sp>
      <p:sp>
        <p:nvSpPr>
          <p:cNvPr id="71" name="Rectangle 70"/>
          <p:cNvSpPr/>
          <p:nvPr/>
        </p:nvSpPr>
        <p:spPr>
          <a:xfrm>
            <a:off x="2855890" y="2107476"/>
            <a:ext cx="942157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Tracking postures </a:t>
            </a:r>
            <a:r>
              <a:rPr lang="pt-PT" sz="700" b="1" dirty="0" smtClean="0"/>
              <a:t>input </a:t>
            </a:r>
            <a:r>
              <a:rPr lang="pt-PT" sz="700" b="1" dirty="0" smtClean="0"/>
              <a:t>listener</a:t>
            </a:r>
            <a:endParaRPr lang="en-US" sz="700" b="1" dirty="0"/>
          </a:p>
        </p:txBody>
      </p:sp>
      <p:cxnSp>
        <p:nvCxnSpPr>
          <p:cNvPr id="73" name="Straight Arrow Connector 72"/>
          <p:cNvCxnSpPr>
            <a:stCxn id="36" idx="2"/>
            <a:endCxn id="50" idx="0"/>
          </p:cNvCxnSpPr>
          <p:nvPr/>
        </p:nvCxnSpPr>
        <p:spPr>
          <a:xfrm rot="5400000">
            <a:off x="785770" y="1869393"/>
            <a:ext cx="474578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72"/>
          <p:cNvCxnSpPr>
            <a:endCxn id="36" idx="3"/>
          </p:cNvCxnSpPr>
          <p:nvPr/>
        </p:nvCxnSpPr>
        <p:spPr>
          <a:xfrm rot="10800000">
            <a:off x="1534241" y="1486053"/>
            <a:ext cx="523950" cy="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72"/>
          <p:cNvCxnSpPr>
            <a:endCxn id="42" idx="2"/>
          </p:cNvCxnSpPr>
          <p:nvPr/>
        </p:nvCxnSpPr>
        <p:spPr>
          <a:xfrm rot="16200000" flipV="1">
            <a:off x="3008743" y="1835614"/>
            <a:ext cx="410989" cy="7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02658" y="1338412"/>
            <a:ext cx="1022363" cy="292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r>
              <a:rPr lang="pt-PT" sz="700" b="1" dirty="0" smtClean="0"/>
              <a:t>Stroke Management</a:t>
            </a:r>
          </a:p>
        </p:txBody>
      </p:sp>
      <p:cxnSp>
        <p:nvCxnSpPr>
          <p:cNvPr id="125" name="Shape 124"/>
          <p:cNvCxnSpPr/>
          <p:nvPr/>
        </p:nvCxnSpPr>
        <p:spPr>
          <a:xfrm rot="10800000">
            <a:off x="2119244" y="1858942"/>
            <a:ext cx="882700" cy="247741"/>
          </a:xfrm>
          <a:prstGeom prst="bentConnector3">
            <a:avLst>
              <a:gd name="adj1" fmla="val 363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70" idx="0"/>
          </p:cNvCxnSpPr>
          <p:nvPr/>
        </p:nvCxnSpPr>
        <p:spPr>
          <a:xfrm rot="16200000" flipV="1">
            <a:off x="3748203" y="1506348"/>
            <a:ext cx="65970" cy="113628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72"/>
          <p:cNvCxnSpPr/>
          <p:nvPr/>
        </p:nvCxnSpPr>
        <p:spPr>
          <a:xfrm rot="16200000" flipH="1">
            <a:off x="3864535" y="1254844"/>
            <a:ext cx="17031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152"/>
          <p:cNvCxnSpPr/>
          <p:nvPr/>
        </p:nvCxnSpPr>
        <p:spPr>
          <a:xfrm rot="10800000" flipV="1">
            <a:off x="3586161" y="1169689"/>
            <a:ext cx="373092" cy="168719"/>
          </a:xfrm>
          <a:prstGeom prst="bentConnector3">
            <a:avLst>
              <a:gd name="adj1" fmla="val 99783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72"/>
          <p:cNvCxnSpPr/>
          <p:nvPr/>
        </p:nvCxnSpPr>
        <p:spPr>
          <a:xfrm rot="16200000" flipV="1">
            <a:off x="3497297" y="1719368"/>
            <a:ext cx="177714" cy="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hape 152"/>
          <p:cNvCxnSpPr/>
          <p:nvPr/>
        </p:nvCxnSpPr>
        <p:spPr>
          <a:xfrm flipV="1">
            <a:off x="3586158" y="1631310"/>
            <a:ext cx="365121" cy="176920"/>
          </a:xfrm>
          <a:prstGeom prst="bentConnector3">
            <a:avLst>
              <a:gd name="adj1" fmla="val 10087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2"/>
          <p:cNvCxnSpPr/>
          <p:nvPr/>
        </p:nvCxnSpPr>
        <p:spPr>
          <a:xfrm rot="16200000" flipH="1">
            <a:off x="3131110" y="526213"/>
            <a:ext cx="163873" cy="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72"/>
          <p:cNvCxnSpPr>
            <a:stCxn id="42" idx="0"/>
            <a:endCxn id="34" idx="2"/>
          </p:cNvCxnSpPr>
          <p:nvPr/>
        </p:nvCxnSpPr>
        <p:spPr>
          <a:xfrm rot="5400000" flipH="1" flipV="1">
            <a:off x="2998351" y="1115745"/>
            <a:ext cx="438156" cy="717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72"/>
          <p:cNvCxnSpPr/>
          <p:nvPr/>
        </p:nvCxnSpPr>
        <p:spPr>
          <a:xfrm rot="5400000">
            <a:off x="3504220" y="526209"/>
            <a:ext cx="163872" cy="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152"/>
          <p:cNvCxnSpPr/>
          <p:nvPr/>
        </p:nvCxnSpPr>
        <p:spPr>
          <a:xfrm>
            <a:off x="3586148" y="444278"/>
            <a:ext cx="365131" cy="163874"/>
          </a:xfrm>
          <a:prstGeom prst="bentConnector3">
            <a:avLst>
              <a:gd name="adj1" fmla="val 99565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72"/>
          <p:cNvCxnSpPr/>
          <p:nvPr/>
        </p:nvCxnSpPr>
        <p:spPr>
          <a:xfrm rot="5400000">
            <a:off x="2035721" y="523832"/>
            <a:ext cx="163075" cy="39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hape 152"/>
          <p:cNvCxnSpPr>
            <a:endCxn id="36" idx="0"/>
          </p:cNvCxnSpPr>
          <p:nvPr/>
        </p:nvCxnSpPr>
        <p:spPr>
          <a:xfrm rot="10800000" flipV="1">
            <a:off x="1023059" y="444280"/>
            <a:ext cx="2191576" cy="89571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72"/>
          <p:cNvCxnSpPr/>
          <p:nvPr/>
        </p:nvCxnSpPr>
        <p:spPr>
          <a:xfrm rot="5400000" flipH="1" flipV="1">
            <a:off x="1515236" y="1504263"/>
            <a:ext cx="1204838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42" idx="1"/>
          </p:cNvCxnSpPr>
          <p:nvPr/>
        </p:nvCxnSpPr>
        <p:spPr>
          <a:xfrm rot="10800000" flipV="1">
            <a:off x="2162936" y="1484464"/>
            <a:ext cx="539722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Arc 248"/>
          <p:cNvSpPr/>
          <p:nvPr/>
        </p:nvSpPr>
        <p:spPr>
          <a:xfrm>
            <a:off x="2058191" y="1446800"/>
            <a:ext cx="109539" cy="83524"/>
          </a:xfrm>
          <a:prstGeom prst="arc">
            <a:avLst>
              <a:gd name="adj1" fmla="val 10695383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Arrow Connector 72"/>
          <p:cNvCxnSpPr/>
          <p:nvPr/>
        </p:nvCxnSpPr>
        <p:spPr>
          <a:xfrm rot="16200000" flipV="1">
            <a:off x="3869163" y="992728"/>
            <a:ext cx="180183" cy="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rot="10800000">
            <a:off x="3213047" y="1082821"/>
            <a:ext cx="746208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37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Xpand-IT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José Pedro Dias</dc:creator>
  <cp:lastModifiedBy>José Dias</cp:lastModifiedBy>
  <cp:revision>31</cp:revision>
  <dcterms:created xsi:type="dcterms:W3CDTF">2008-07-12T19:20:06Z</dcterms:created>
  <dcterms:modified xsi:type="dcterms:W3CDTF">2008-08-07T01:39:54Z</dcterms:modified>
</cp:coreProperties>
</file>