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9" r:id="rId4"/>
    <p:sldId id="270" r:id="rId5"/>
    <p:sldId id="271" r:id="rId6"/>
    <p:sldId id="290" r:id="rId7"/>
    <p:sldId id="298" r:id="rId8"/>
    <p:sldId id="299" r:id="rId9"/>
    <p:sldId id="300" r:id="rId10"/>
    <p:sldId id="301" r:id="rId11"/>
    <p:sldId id="260" r:id="rId12"/>
    <p:sldId id="294" r:id="rId13"/>
    <p:sldId id="261" r:id="rId14"/>
    <p:sldId id="295" r:id="rId15"/>
    <p:sldId id="296" r:id="rId16"/>
    <p:sldId id="297" r:id="rId1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5" autoAdjust="0"/>
    <p:restoredTop sz="94660"/>
  </p:normalViewPr>
  <p:slideViewPr>
    <p:cSldViewPr>
      <p:cViewPr varScale="1">
        <p:scale>
          <a:sx n="86" d="100"/>
          <a:sy n="86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5BE15-E97B-4BF0-8F1E-5256723874C8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7A0BD-3C3B-4420-8184-38F275F2DEF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3136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754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02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944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017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498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149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541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806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235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572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4E55-95E5-49EC-AEE0-4F23B4636B7C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D6BFD-2F5B-4C00-9B13-927B61C4FBE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26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pt-PT" sz="36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Gill Sans" charset="0"/>
              </a:rPr>
              <a:t>SSIM</a:t>
            </a:r>
            <a:endParaRPr lang="pt-PT" sz="36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Gill San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PT" sz="28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</a:rPr>
              <a:t>DATA MINING MARKET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PT" sz="18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</a:rPr>
              <a:t>A DISTRIBUTED APPROACH TO SOLVE THE ALGORITHM SELECTION PROBLEM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sz="18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pt-PT" sz="16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</a:rPr>
              <a:t>José Pedro Marques, André Maia </a:t>
            </a:r>
            <a:endParaRPr lang="pt-PT" sz="16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4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661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Problem Characterization</a:t>
            </a: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6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2666924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Number of examples in the dataset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Proportion of symbolic attributes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Proportion of attributes with outliers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Entropy of classes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Combines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information about the number of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classes and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their frequency, measuring one aspect of problem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difﬁculty</a:t>
            </a: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  <p:sp>
        <p:nvSpPr>
          <p:cNvPr id="18" name="AutoShape 8"/>
          <p:cNvSpPr>
            <a:spLocks/>
          </p:cNvSpPr>
          <p:nvPr/>
        </p:nvSpPr>
        <p:spPr bwMode="auto">
          <a:xfrm>
            <a:off x="392907" y="6525344"/>
            <a:ext cx="3561480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390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4365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The Process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112128" y="1772816"/>
            <a:ext cx="733394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indent="-342900">
              <a:buFont typeface="Arial" pitchFamily="34" charset="0"/>
              <a:buChar char="•"/>
            </a:pPr>
            <a:endParaRPr lang="en-US" sz="20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9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0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3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9</a:t>
            </a:r>
          </a:p>
        </p:txBody>
      </p:sp>
      <p:sp>
        <p:nvSpPr>
          <p:cNvPr id="55" name="AutoShape 8"/>
          <p:cNvSpPr>
            <a:spLocks/>
          </p:cNvSpPr>
          <p:nvPr/>
        </p:nvSpPr>
        <p:spPr bwMode="auto">
          <a:xfrm>
            <a:off x="392908" y="6524625"/>
            <a:ext cx="4179092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pic>
        <p:nvPicPr>
          <p:cNvPr id="1026" name="Picture 2" descr="C:\Users\ZePedro\Dropbox\mieic\5-ano\1-semestre\ECAC\DMMarket\Negotiation 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79" y="1353942"/>
            <a:ext cx="7081180" cy="473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3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4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5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251877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340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Test Problem Description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10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507878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763" y="1772816"/>
            <a:ext cx="854760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The information from any transaction reaches </a:t>
            </a: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INE and the data is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inserted and verified </a:t>
            </a: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manually</a:t>
            </a:r>
            <a:endParaRPr lang="en-US" sz="28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All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manual processes lead to errors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8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Automatically select a subset with almost all errors</a:t>
            </a:r>
            <a:endParaRPr lang="pt-PT" sz="28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49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16405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Algorithms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0488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088402" y="1700808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6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11</a:t>
            </a: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8" y="6524625"/>
            <a:ext cx="5870874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" name="TextBox 1"/>
          <p:cNvSpPr txBox="1"/>
          <p:nvPr/>
        </p:nvSpPr>
        <p:spPr>
          <a:xfrm>
            <a:off x="972572" y="1988840"/>
            <a:ext cx="76318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Clustering for Outlier Detection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Decision Trees for Outlier Detection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Cell based outlier detection</a:t>
            </a:r>
          </a:p>
        </p:txBody>
      </p:sp>
      <p:sp>
        <p:nvSpPr>
          <p:cNvPr id="22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3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4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5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37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9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10195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26664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Technology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0488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088402" y="1700808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6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12</a:t>
            </a: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8" y="6524625"/>
            <a:ext cx="674173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pic>
        <p:nvPicPr>
          <p:cNvPr id="2050" name="Picture 2" descr="C:\Users\ZePedro\Dropbox\mieic\5-ano\1-semestre\ECAC\DMMarket\150px-Ruby_on_Rail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900" y="320727"/>
            <a:ext cx="14287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ZePedro\Dropbox\mieic\5-ano\1-semestre\ECAC\DMMarket\java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76" y="4028114"/>
            <a:ext cx="2647524" cy="200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ZePedro\Dropbox\mieic\5-ano\1-semestre\ECAC\DMMarket\JS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58" y="2600208"/>
            <a:ext cx="2164889" cy="134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ZePedro\Dropbox\mieic\5-ano\1-semestre\ECAC\DMMarket\Rlogo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525" y="3941988"/>
            <a:ext cx="2998676" cy="227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9579" y="2437474"/>
            <a:ext cx="21986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0" dirty="0" smtClean="0"/>
              <a:t>REST</a:t>
            </a:r>
            <a:endParaRPr lang="pt-PT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3584034" y="4370728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0" dirty="0" smtClean="0"/>
              <a:t>+</a:t>
            </a:r>
            <a:endParaRPr lang="pt-PT" sz="8000" dirty="0"/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37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39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40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1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42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3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44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32188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199791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Work Plan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0488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088402" y="1700808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6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13</a:t>
            </a: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8" y="6524625"/>
            <a:ext cx="7491460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5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6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7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2572" y="1988840"/>
            <a:ext cx="76318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Implement the server skeleton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Implement the R-Java link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Implement the problem characterization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Implement the first agent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Implement the server API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Implement the rest of the agents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t-PT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Fine tune the negotiation process</a:t>
            </a:r>
          </a:p>
        </p:txBody>
      </p:sp>
    </p:spTree>
    <p:extLst>
      <p:ext uri="{BB962C8B-B14F-4D97-AF65-F5344CB8AC3E}">
        <p14:creationId xmlns:p14="http://schemas.microsoft.com/office/powerpoint/2010/main" val="57181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320837" y="2924944"/>
            <a:ext cx="22522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Questions?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0487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0488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1088402" y="1700808"/>
            <a:ext cx="733394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16" name="Rectangle 10"/>
          <p:cNvSpPr>
            <a:spLocks/>
          </p:cNvSpPr>
          <p:nvPr/>
        </p:nvSpPr>
        <p:spPr bwMode="auto">
          <a:xfrm>
            <a:off x="8816349" y="6448771"/>
            <a:ext cx="234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14</a:t>
            </a:r>
          </a:p>
        </p:txBody>
      </p:sp>
      <p:sp>
        <p:nvSpPr>
          <p:cNvPr id="36" name="AutoShape 8"/>
          <p:cNvSpPr>
            <a:spLocks/>
          </p:cNvSpPr>
          <p:nvPr/>
        </p:nvSpPr>
        <p:spPr bwMode="auto">
          <a:xfrm>
            <a:off x="392908" y="6524625"/>
            <a:ext cx="8365330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5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6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7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57181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04703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Motivation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933505" y="1916832"/>
            <a:ext cx="733394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Given a Data Mining problem, which algorithm should we used to solve it?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5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6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8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38" name="AutoShape 8"/>
          <p:cNvSpPr>
            <a:spLocks/>
          </p:cNvSpPr>
          <p:nvPr/>
        </p:nvSpPr>
        <p:spPr bwMode="auto">
          <a:xfrm>
            <a:off x="392908" y="6524625"/>
            <a:ext cx="650700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6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7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9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0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41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2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43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204703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Motivation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9" name="Rectangle 6"/>
          <p:cNvSpPr>
            <a:spLocks/>
          </p:cNvSpPr>
          <p:nvPr/>
        </p:nvSpPr>
        <p:spPr bwMode="auto">
          <a:xfrm>
            <a:off x="933505" y="1916832"/>
            <a:ext cx="733394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K-NN ? 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 4.5 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SVM 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err="1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Apriori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Naïve Bayes 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…..</a:t>
            </a: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5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6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18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38" name="AutoShape 8"/>
          <p:cNvSpPr>
            <a:spLocks/>
          </p:cNvSpPr>
          <p:nvPr/>
        </p:nvSpPr>
        <p:spPr bwMode="auto">
          <a:xfrm>
            <a:off x="392908" y="6524625"/>
            <a:ext cx="115475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 dirty="0"/>
          </a:p>
        </p:txBody>
      </p:sp>
      <p:sp>
        <p:nvSpPr>
          <p:cNvPr id="50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51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2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53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54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5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56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7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58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219771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96256" y="880701"/>
            <a:ext cx="45974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The Data Mining Market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9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32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3</a:t>
            </a:r>
          </a:p>
        </p:txBody>
      </p:sp>
      <p:sp>
        <p:nvSpPr>
          <p:cNvPr id="44" name="AutoShape 8"/>
          <p:cNvSpPr>
            <a:spLocks/>
          </p:cNvSpPr>
          <p:nvPr/>
        </p:nvSpPr>
        <p:spPr bwMode="auto">
          <a:xfrm>
            <a:off x="392908" y="6524625"/>
            <a:ext cx="205024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pic>
        <p:nvPicPr>
          <p:cNvPr id="1026" name="Picture 2" descr="C:\Users\ZePedro\Dropbox\mieic\5-ano\1-semestre\ECAC\DMMarket\reportSSIM\SSIM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668" y="1484784"/>
            <a:ext cx="5508421" cy="473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48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49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50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51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2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53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54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55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384731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661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 smtClean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Problem Characterization</a:t>
            </a:r>
            <a:endParaRPr lang="en-US" sz="3200" b="1" dirty="0">
              <a:solidFill>
                <a:srgbClr val="3B8DCD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4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7" y="6524625"/>
            <a:ext cx="2475907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Given two problems, how can we compare them?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Are they similar? If not, how different are they?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How can one agent (ML algorithm) try to predict its result given that problem?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3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3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35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6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37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9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412096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661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Problem Characterization</a:t>
            </a: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6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2823170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Number of examples in the dataset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Proportion of symbolic attributes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Proportion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of </a:t>
            </a: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attributes with outliers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Entropy of classes</a:t>
            </a: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241439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661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Problem Characterization</a:t>
            </a: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6</a:t>
            </a:r>
          </a:p>
        </p:txBody>
      </p:sp>
      <p:sp>
        <p:nvSpPr>
          <p:cNvPr id="57" name="AutoShape 8"/>
          <p:cNvSpPr>
            <a:spLocks/>
          </p:cNvSpPr>
          <p:nvPr/>
        </p:nvSpPr>
        <p:spPr bwMode="auto">
          <a:xfrm>
            <a:off x="392908" y="6524625"/>
            <a:ext cx="2954956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Number of examples in the </a:t>
            </a: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dataset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 Discriminates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algorithms according to how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scalable they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are with respect to this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measure.</a:t>
            </a:r>
            <a:endParaRPr lang="en-US" sz="2200" dirty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Proportion of symbolic attributes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Proportion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of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attributes with outliers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Entropy of classes</a:t>
            </a: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9155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661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Problem Characterization</a:t>
            </a: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6</a:t>
            </a:r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Number of examples in the dataset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Proportion of symbolic attributes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Indicative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of the aptitude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or inadequacy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of the algorithm to deal with symbolic or numeric attributes</a:t>
            </a:r>
            <a:endParaRPr lang="en-US" sz="2200" dirty="0" smtClean="0">
              <a:solidFill>
                <a:srgbClr val="666666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Proportion of attributes with outliers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Entropy of classes</a:t>
            </a: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  <p:sp>
        <p:nvSpPr>
          <p:cNvPr id="18" name="AutoShape 8"/>
          <p:cNvSpPr>
            <a:spLocks/>
          </p:cNvSpPr>
          <p:nvPr/>
        </p:nvSpPr>
        <p:spPr bwMode="auto">
          <a:xfrm>
            <a:off x="392907" y="6524625"/>
            <a:ext cx="3267449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153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/>
          </p:cNvSpPr>
          <p:nvPr/>
        </p:nvSpPr>
        <p:spPr bwMode="auto">
          <a:xfrm>
            <a:off x="385763" y="880701"/>
            <a:ext cx="49661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3200" b="1" dirty="0">
                <a:solidFill>
                  <a:srgbClr val="3B8DCD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Problem Characterization</a:t>
            </a:r>
          </a:p>
        </p:txBody>
      </p:sp>
      <p:sp>
        <p:nvSpPr>
          <p:cNvPr id="40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1" name="AutoShape 8"/>
          <p:cNvSpPr>
            <a:spLocks/>
          </p:cNvSpPr>
          <p:nvPr/>
        </p:nvSpPr>
        <p:spPr bwMode="auto">
          <a:xfrm>
            <a:off x="392905" y="6524625"/>
            <a:ext cx="461114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2" name="AutoShape 7"/>
          <p:cNvSpPr>
            <a:spLocks/>
          </p:cNvSpPr>
          <p:nvPr/>
        </p:nvSpPr>
        <p:spPr bwMode="auto">
          <a:xfrm>
            <a:off x="385763" y="6524625"/>
            <a:ext cx="8372475" cy="152400"/>
          </a:xfrm>
          <a:prstGeom prst="roundRect">
            <a:avLst>
              <a:gd name="adj" fmla="val 50000"/>
            </a:avLst>
          </a:prstGeom>
          <a:solidFill>
            <a:srgbClr val="B0B0B0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8816349" y="6448771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dirty="0" smtClean="0">
                <a:solidFill>
                  <a:srgbClr val="656565"/>
                </a:solidFill>
                <a:ea typeface="Gill Sans" charset="0"/>
                <a:cs typeface="Gill Sans" charset="0"/>
              </a:rPr>
              <a:t>6</a:t>
            </a:r>
          </a:p>
        </p:txBody>
      </p:sp>
      <p:sp>
        <p:nvSpPr>
          <p:cNvPr id="25" name="Rectangle 6"/>
          <p:cNvSpPr>
            <a:spLocks/>
          </p:cNvSpPr>
          <p:nvPr/>
        </p:nvSpPr>
        <p:spPr bwMode="auto">
          <a:xfrm>
            <a:off x="933505" y="1772816"/>
            <a:ext cx="73339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Number of examples in the dataset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Proportion of symbolic attributes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Proportion </a:t>
            </a:r>
            <a:r>
              <a:rPr lang="en-US" sz="28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of </a:t>
            </a:r>
            <a:r>
              <a:rPr lang="en-US" sz="28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attributes with outliers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Discriminates algorithms according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to how robust they are to outlying values in numeric attributes, which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are possibly </a:t>
            </a:r>
            <a:r>
              <a:rPr lang="en-US" sz="2200" dirty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due to </a:t>
            </a:r>
            <a:r>
              <a:rPr lang="en-US" sz="2200" dirty="0" smtClean="0">
                <a:solidFill>
                  <a:srgbClr val="666666"/>
                </a:solidFill>
                <a:latin typeface="Helvetica Neue" charset="0"/>
                <a:ea typeface="Helvetica Neue" charset="0"/>
                <a:cs typeface="Helvetica Neue" charset="0"/>
              </a:rPr>
              <a:t>noise.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Entropy of classes</a:t>
            </a:r>
          </a:p>
        </p:txBody>
      </p:sp>
      <p:sp>
        <p:nvSpPr>
          <p:cNvPr id="21" name="Rectangle 9"/>
          <p:cNvSpPr>
            <a:spLocks/>
          </p:cNvSpPr>
          <p:nvPr/>
        </p:nvSpPr>
        <p:spPr bwMode="auto">
          <a:xfrm>
            <a:off x="755576" y="6303992"/>
            <a:ext cx="7920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Motivation</a:t>
            </a:r>
          </a:p>
        </p:txBody>
      </p:sp>
      <p:sp>
        <p:nvSpPr>
          <p:cNvPr id="22" name="Rectangle 12"/>
          <p:cNvSpPr>
            <a:spLocks/>
          </p:cNvSpPr>
          <p:nvPr/>
        </p:nvSpPr>
        <p:spPr bwMode="auto">
          <a:xfrm>
            <a:off x="1723075" y="6293790"/>
            <a:ext cx="7200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Framework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3" name="Rectangle 14"/>
          <p:cNvSpPr>
            <a:spLocks/>
          </p:cNvSpPr>
          <p:nvPr/>
        </p:nvSpPr>
        <p:spPr bwMode="auto">
          <a:xfrm>
            <a:off x="3954387" y="6258832"/>
            <a:ext cx="61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The Process</a:t>
            </a:r>
          </a:p>
        </p:txBody>
      </p:sp>
      <p:sp>
        <p:nvSpPr>
          <p:cNvPr id="24" name="Rectangle 17"/>
          <p:cNvSpPr>
            <a:spLocks/>
          </p:cNvSpPr>
          <p:nvPr/>
        </p:nvSpPr>
        <p:spPr bwMode="auto">
          <a:xfrm>
            <a:off x="8095586" y="6288551"/>
            <a:ext cx="7215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solidFill>
                  <a:srgbClr val="B0B0B0"/>
                </a:solidFill>
                <a:ea typeface="Gill Sans" charset="0"/>
                <a:cs typeface="Gill Sans" charset="0"/>
              </a:rPr>
              <a:t>Questions</a:t>
            </a:r>
          </a:p>
        </p:txBody>
      </p:sp>
      <p:sp>
        <p:nvSpPr>
          <p:cNvPr id="26" name="Rectangle 13"/>
          <p:cNvSpPr>
            <a:spLocks/>
          </p:cNvSpPr>
          <p:nvPr/>
        </p:nvSpPr>
        <p:spPr bwMode="auto">
          <a:xfrm>
            <a:off x="2771800" y="6206022"/>
            <a:ext cx="8885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Characterization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7" name="Rectangle 14"/>
          <p:cNvSpPr>
            <a:spLocks/>
          </p:cNvSpPr>
          <p:nvPr/>
        </p:nvSpPr>
        <p:spPr bwMode="auto">
          <a:xfrm>
            <a:off x="4860032" y="6216845"/>
            <a:ext cx="6116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Problem Description</a:t>
            </a:r>
          </a:p>
        </p:txBody>
      </p:sp>
      <p:sp>
        <p:nvSpPr>
          <p:cNvPr id="28" name="Rectangle 14"/>
          <p:cNvSpPr>
            <a:spLocks/>
          </p:cNvSpPr>
          <p:nvPr/>
        </p:nvSpPr>
        <p:spPr bwMode="auto">
          <a:xfrm>
            <a:off x="6444208" y="6282967"/>
            <a:ext cx="6904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Technology</a:t>
            </a:r>
            <a:endParaRPr lang="en-US" sz="1000" dirty="0">
              <a:solidFill>
                <a:srgbClr val="B0B0B0"/>
              </a:solidFill>
              <a:ea typeface="Gill Sans" charset="0"/>
              <a:cs typeface="Gill Sans" charset="0"/>
            </a:endParaRPr>
          </a:p>
        </p:txBody>
      </p:sp>
      <p:sp>
        <p:nvSpPr>
          <p:cNvPr id="29" name="Rectangle 14"/>
          <p:cNvSpPr>
            <a:spLocks/>
          </p:cNvSpPr>
          <p:nvPr/>
        </p:nvSpPr>
        <p:spPr bwMode="auto">
          <a:xfrm>
            <a:off x="5652120" y="6282965"/>
            <a:ext cx="6116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Algorithms</a:t>
            </a:r>
          </a:p>
        </p:txBody>
      </p:sp>
      <p:sp>
        <p:nvSpPr>
          <p:cNvPr id="30" name="Rectangle 14"/>
          <p:cNvSpPr>
            <a:spLocks/>
          </p:cNvSpPr>
          <p:nvPr/>
        </p:nvSpPr>
        <p:spPr bwMode="auto">
          <a:xfrm>
            <a:off x="7308304" y="6282965"/>
            <a:ext cx="57606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 smtClean="0">
                <a:solidFill>
                  <a:srgbClr val="B0B0B0"/>
                </a:solidFill>
                <a:ea typeface="Gill Sans" charset="0"/>
                <a:cs typeface="Gill Sans" charset="0"/>
              </a:rPr>
              <a:t>Work Plan</a:t>
            </a:r>
          </a:p>
        </p:txBody>
      </p:sp>
      <p:sp>
        <p:nvSpPr>
          <p:cNvPr id="18" name="AutoShape 8"/>
          <p:cNvSpPr>
            <a:spLocks/>
          </p:cNvSpPr>
          <p:nvPr/>
        </p:nvSpPr>
        <p:spPr bwMode="auto">
          <a:xfrm>
            <a:off x="392907" y="6524625"/>
            <a:ext cx="3459013" cy="152400"/>
          </a:xfrm>
          <a:prstGeom prst="roundRect">
            <a:avLst>
              <a:gd name="adj" fmla="val 50000"/>
            </a:avLst>
          </a:prstGeom>
          <a:solidFill>
            <a:srgbClr val="7AA8DA"/>
          </a:solidFill>
          <a:ln w="25400" cap="flat">
            <a:solidFill>
              <a:srgbClr val="B0B0B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16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560</Words>
  <Application>Microsoft Office PowerPoint</Application>
  <PresentationFormat>On-screen Show (4:3)</PresentationFormat>
  <Paragraphs>220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SSIM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MPES</dc:title>
  <dc:creator>ZePedro</dc:creator>
  <cp:lastModifiedBy>Kira</cp:lastModifiedBy>
  <cp:revision>59</cp:revision>
  <dcterms:created xsi:type="dcterms:W3CDTF">2012-04-16T08:41:39Z</dcterms:created>
  <dcterms:modified xsi:type="dcterms:W3CDTF">2012-11-21T23:40:43Z</dcterms:modified>
</cp:coreProperties>
</file>