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9" r:id="rId4"/>
    <p:sldId id="270" r:id="rId5"/>
    <p:sldId id="271" r:id="rId6"/>
    <p:sldId id="291" r:id="rId7"/>
    <p:sldId id="290" r:id="rId8"/>
    <p:sldId id="292" r:id="rId9"/>
    <p:sldId id="293" r:id="rId10"/>
    <p:sldId id="260" r:id="rId11"/>
    <p:sldId id="294" r:id="rId12"/>
    <p:sldId id="261" r:id="rId13"/>
    <p:sldId id="295" r:id="rId14"/>
    <p:sldId id="296" r:id="rId15"/>
    <p:sldId id="297" r:id="rId1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5" autoAdjust="0"/>
    <p:restoredTop sz="94660"/>
  </p:normalViewPr>
  <p:slideViewPr>
    <p:cSldViewPr>
      <p:cViewPr varScale="1">
        <p:scale>
          <a:sx n="86" d="100"/>
          <a:sy n="86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5BE15-E97B-4BF0-8F1E-5256723874C8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7A0BD-3C3B-4420-8184-38F275F2DEF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313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75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02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944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1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98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149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41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06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72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6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pt-PT" sz="36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Gill Sans" charset="0"/>
              </a:rPr>
              <a:t>SSIM</a:t>
            </a:r>
            <a:endParaRPr lang="pt-PT" sz="36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Gill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28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DATA MINING MARKET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18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A DISTRIBUTED APPROACH TO SOLVE THE ALGORITHM SELECTION PROBLEM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sz="18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pt-PT" sz="16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José Pedro Marques, André Maia </a:t>
            </a:r>
            <a:endParaRPr lang="pt-PT" sz="16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4365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Process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112128" y="1772816"/>
            <a:ext cx="733394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-342900">
              <a:buFont typeface="Arial" pitchFamily="34" charset="0"/>
              <a:buChar char="•"/>
            </a:pPr>
            <a:endParaRPr lang="en-US" sz="20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9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0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3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9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55" name="AutoShape 8"/>
          <p:cNvSpPr>
            <a:spLocks/>
          </p:cNvSpPr>
          <p:nvPr/>
        </p:nvSpPr>
        <p:spPr bwMode="auto">
          <a:xfrm>
            <a:off x="392908" y="6524625"/>
            <a:ext cx="4179092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1026" name="Picture 2" descr="C:\Users\ZePedro\Dropbox\mieic\5-ano\1-semestre\ECAC\DMMarket\Negotiation 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79" y="1353942"/>
            <a:ext cx="7081180" cy="473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3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4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5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25187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340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Test Problem Description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10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507878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54949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1640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Algorithms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11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587087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" name="TextBox 1"/>
          <p:cNvSpPr txBox="1"/>
          <p:nvPr/>
        </p:nvSpPr>
        <p:spPr>
          <a:xfrm>
            <a:off x="972572" y="1988840"/>
            <a:ext cx="76318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Clustering for Outlier </a:t>
            </a:r>
            <a:r>
              <a:rPr lang="pt-PT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Detection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Decision Trees for Outlier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Detection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Cell based outlier detection</a:t>
            </a:r>
          </a:p>
        </p:txBody>
      </p:sp>
      <p:sp>
        <p:nvSpPr>
          <p:cNvPr id="22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3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4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5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9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10195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2666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Technology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12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674173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2050" name="Picture 2" descr="C:\Users\ZePedro\Dropbox\mieic\5-ano\1-semestre\ECAC\DMMarket\150px-Ruby_on_Rail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900" y="320727"/>
            <a:ext cx="14287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ePedro\Dropbox\mieic\5-ano\1-semestre\ECAC\DMMarket\java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76" y="4028114"/>
            <a:ext cx="2647524" cy="200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ZePedro\Dropbox\mieic\5-ano\1-semestre\ECAC\DMMarket\JS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58" y="2600208"/>
            <a:ext cx="2164889" cy="13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ZePedro\Dropbox\mieic\5-ano\1-semestre\ECAC\DMMarket\Rlogo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525" y="3941988"/>
            <a:ext cx="2998676" cy="227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9579" y="2437474"/>
            <a:ext cx="21986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0" dirty="0" smtClean="0"/>
              <a:t>REST</a:t>
            </a:r>
            <a:endParaRPr lang="pt-PT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3584034" y="437072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0" dirty="0" smtClean="0"/>
              <a:t>+</a:t>
            </a:r>
            <a:endParaRPr lang="pt-PT" sz="8000" dirty="0"/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37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3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40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1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3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4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2188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19979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Work Plan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13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749146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5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5718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320837" y="2924944"/>
            <a:ext cx="22522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Questions?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14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836533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5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5718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0470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Motivation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33505" y="1916832"/>
            <a:ext cx="733394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Given a Data Mining problem, which algorithm should we used to solve it?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5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8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38" name="AutoShape 8"/>
          <p:cNvSpPr>
            <a:spLocks/>
          </p:cNvSpPr>
          <p:nvPr/>
        </p:nvSpPr>
        <p:spPr bwMode="auto">
          <a:xfrm>
            <a:off x="392908" y="6524625"/>
            <a:ext cx="65070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7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9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0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1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3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0470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Motivation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33505" y="1916832"/>
            <a:ext cx="733394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K-NN ? 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 4.5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SVM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err="1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Apriori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Naïve Bayes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…..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5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8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38" name="AutoShape 8"/>
          <p:cNvSpPr>
            <a:spLocks/>
          </p:cNvSpPr>
          <p:nvPr/>
        </p:nvSpPr>
        <p:spPr bwMode="auto">
          <a:xfrm>
            <a:off x="392908" y="6524625"/>
            <a:ext cx="115475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50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2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53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4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56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7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58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219771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5974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Data Mining Market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9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2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3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44" name="AutoShape 8"/>
          <p:cNvSpPr>
            <a:spLocks/>
          </p:cNvSpPr>
          <p:nvPr/>
        </p:nvSpPr>
        <p:spPr bwMode="auto">
          <a:xfrm>
            <a:off x="392908" y="6524625"/>
            <a:ext cx="205024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1026" name="Picture 2" descr="C:\Users\ZePedro\Dropbox\mieic\5-ano\1-semestre\ECAC\DMMarket\reportSSIM\SSIM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68" y="1484784"/>
            <a:ext cx="5508421" cy="47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48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9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50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2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53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8473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4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7" y="6524625"/>
            <a:ext cx="2475907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Given two problems, how can we compare them?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Are they similar? If not, how different are they?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How can one agent (ML algorithm) try to predict its result given that problem?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3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3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5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6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9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412096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5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259491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imple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measures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Statistical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measures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nformation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based measures</a:t>
            </a:r>
            <a:endParaRPr lang="en-US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97146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334867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Simple Measures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266692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dataset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of attributes.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of binary 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…</a:t>
            </a:r>
            <a:endParaRPr lang="en-US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241439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393857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Statistical Measures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7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302696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Standard deviation ratio.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err="1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Skewness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Kurtosis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…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03293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25757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Information Measures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8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7" y="6524625"/>
            <a:ext cx="3267449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Mean entropy (complexity) of attributes.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Entropy (complexity) of class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Mean mutual information of class and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Equivalent number of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59873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378</Words>
  <Application>Microsoft Office PowerPoint</Application>
  <PresentationFormat>On-screen Show (4:3)</PresentationFormat>
  <Paragraphs>189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SSIM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MPES</dc:title>
  <dc:creator>ZePedro</dc:creator>
  <cp:lastModifiedBy>Kira</cp:lastModifiedBy>
  <cp:revision>54</cp:revision>
  <dcterms:created xsi:type="dcterms:W3CDTF">2012-04-16T08:41:39Z</dcterms:created>
  <dcterms:modified xsi:type="dcterms:W3CDTF">2012-11-21T18:55:27Z</dcterms:modified>
</cp:coreProperties>
</file>