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9" r:id="rId4"/>
    <p:sldId id="270" r:id="rId5"/>
    <p:sldId id="271" r:id="rId6"/>
    <p:sldId id="290" r:id="rId7"/>
    <p:sldId id="298" r:id="rId8"/>
    <p:sldId id="299" r:id="rId9"/>
    <p:sldId id="300" r:id="rId10"/>
    <p:sldId id="301" r:id="rId11"/>
    <p:sldId id="260" r:id="rId12"/>
    <p:sldId id="294" r:id="rId13"/>
    <p:sldId id="261" r:id="rId14"/>
    <p:sldId id="295" r:id="rId15"/>
    <p:sldId id="296" r:id="rId16"/>
    <p:sldId id="297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66692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Combines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about the number of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classes and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their frequency, measuring one aspect of problem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difﬁculty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5344"/>
            <a:ext cx="356148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9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417909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Negotiation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353942"/>
            <a:ext cx="7081180" cy="4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340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Test Problem Description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507878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549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11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587087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" name="TextBox 1"/>
          <p:cNvSpPr txBox="1"/>
          <p:nvPr/>
        </p:nvSpPr>
        <p:spPr>
          <a:xfrm>
            <a:off x="972572" y="1988840"/>
            <a:ext cx="7631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Clustering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Decision Trees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Cell based outlier detection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266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Technology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12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674173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2050" name="Picture 2" descr="C:\Users\ZePedro\Dropbox\mieic\5-ano\1-semestre\ECAC\DMMarket\150px-Ruby_on_Rai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0" y="320727"/>
            <a:ext cx="14287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Pedro\Dropbox\mieic\5-ano\1-semestre\ECAC\DMMarket\java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6" y="4028114"/>
            <a:ext cx="2647524" cy="20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ePedro\Dropbox\mieic\5-ano\1-semestre\ECAC\DMMarket\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8" y="2600208"/>
            <a:ext cx="2164889" cy="13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ePedro\Dropbox\mieic\5-ano\1-semestre\ECAC\DMMarket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25" y="3941988"/>
            <a:ext cx="2998676" cy="22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9579" y="2437474"/>
            <a:ext cx="21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REST</a:t>
            </a:r>
            <a:endParaRPr lang="pt-PT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584034" y="43707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+</a:t>
            </a:r>
            <a:endParaRPr lang="pt-PT" sz="8000" dirty="0"/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4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188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997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Work Plan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749146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320837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14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836533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should we used to solve it?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65070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11547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3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6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205024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247590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82317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9549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dataset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Discriminates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algorithms according to how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scalable they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with respect to this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915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Indicative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aptitude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or inadequacy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algorithm to deal with symbolic or numeric attributes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26744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5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Discriminates algorithms according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to how robust they are to outlying values in numeric attributes, which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possibly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due to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noise.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45901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6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500</Words>
  <Application>Microsoft Office PowerPoint</Application>
  <PresentationFormat>On-screen Show (4:3)</PresentationFormat>
  <Paragraphs>209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ZePedro</cp:lastModifiedBy>
  <cp:revision>57</cp:revision>
  <dcterms:created xsi:type="dcterms:W3CDTF">2012-04-16T08:41:39Z</dcterms:created>
  <dcterms:modified xsi:type="dcterms:W3CDTF">2012-11-21T23:03:00Z</dcterms:modified>
</cp:coreProperties>
</file>