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70" r:id="rId5"/>
    <p:sldId id="271" r:id="rId6"/>
    <p:sldId id="291" r:id="rId7"/>
    <p:sldId id="290" r:id="rId8"/>
    <p:sldId id="292" r:id="rId9"/>
    <p:sldId id="293" r:id="rId10"/>
    <p:sldId id="260" r:id="rId11"/>
    <p:sldId id="294" r:id="rId12"/>
    <p:sldId id="261" r:id="rId13"/>
    <p:sldId id="295" r:id="rId14"/>
    <p:sldId id="296" r:id="rId15"/>
    <p:sldId id="297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5" autoAdjust="0"/>
    <p:restoredTop sz="94660"/>
  </p:normalViewPr>
  <p:slideViewPr>
    <p:cSldViewPr>
      <p:cViewPr varScale="1">
        <p:scale>
          <a:sx n="64" d="100"/>
          <a:sy n="64" d="100"/>
        </p:scale>
        <p:origin x="-9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E15-E97B-4BF0-8F1E-5256723874C8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A0BD-3C3B-4420-8184-38F275F2DEF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13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5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4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0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7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pt-PT" sz="3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Gill Sans" charset="0"/>
              </a:rPr>
              <a:t>SSIM</a:t>
            </a:r>
            <a:endParaRPr lang="pt-PT" sz="3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2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DATA MINING MARKET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A DISTRIBUTED APPROACH TO SOLVE THE ALGORITHM SELECTION 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8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pt-PT" sz="1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José Pedro Marques, André Maia </a:t>
            </a:r>
            <a:endParaRPr lang="pt-PT" sz="1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Process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12128" y="1772816"/>
            <a:ext cx="733394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buFont typeface="Arial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5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4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5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6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7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8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9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0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3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392908" y="6524625"/>
            <a:ext cx="173082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Negotiation 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9" y="1353942"/>
            <a:ext cx="7081180" cy="47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340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Test Problem Description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1640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Algorithms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1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0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267773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5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2666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Technology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1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0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267773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2050" name="Picture 2" descr="C:\Users\ZePedro\Dropbox\mieic\5-ano\1-semestre\ECAC\DMMarket\150px-Ruby_on_Rail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00" y="320727"/>
            <a:ext cx="14287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ePedro\Dropbox\mieic\5-ano\1-semestre\ECAC\DMMarket\java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76" y="4028114"/>
            <a:ext cx="2647524" cy="20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ePedro\Dropbox\mieic\5-ano\1-semestre\ECAC\DMMarket\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8" y="2600208"/>
            <a:ext cx="2164889" cy="13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ePedro\Dropbox\mieic\5-ano\1-semestre\ECAC\DMMarket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55" y="3941988"/>
            <a:ext cx="2998676" cy="22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9579" y="2437474"/>
            <a:ext cx="2198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REST</a:t>
            </a:r>
            <a:endParaRPr lang="pt-PT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3584034" y="437072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+</a:t>
            </a:r>
            <a:endParaRPr lang="pt-PT" sz="8000" dirty="0"/>
          </a:p>
        </p:txBody>
      </p:sp>
    </p:spTree>
    <p:extLst>
      <p:ext uri="{BB962C8B-B14F-4D97-AF65-F5344CB8AC3E}">
        <p14:creationId xmlns:p14="http://schemas.microsoft.com/office/powerpoint/2010/main" val="32188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9979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Work Plan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1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0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267773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320837" y="2924944"/>
            <a:ext cx="2252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Questions?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Problem</a:t>
            </a:r>
            <a:r>
              <a:rPr lang="en-US" sz="1000" dirty="0" smtClean="0">
                <a:solidFill>
                  <a:srgbClr val="666666"/>
                </a:solidFill>
                <a:ea typeface="Gill Sans" charset="0"/>
                <a:cs typeface="Gill Sans" charset="0"/>
              </a:rPr>
              <a:t>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Description</a:t>
            </a:r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1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0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2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2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267773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a Data Mining problem, which algorithm should we used to solve it?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0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0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1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43467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K-NN ? 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 4.5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SVM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Apriori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Naïve Bayes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…..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0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0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1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43467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77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974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Data Mining Market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2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5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36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3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8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41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92908" y="6524625"/>
            <a:ext cx="508075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reportSSIM\SSI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8" y="1484784"/>
            <a:ext cx="5508421" cy="47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two problems, how can we compare them?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Are they similar? If not, how different are they?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How can one agent (ML algorithm) try to predict its result given that problem?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Statistical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nformation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based measures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33486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Simple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attributes.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binary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393857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Statistical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Standard deviation ratio.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err="1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Skewness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Kurtosis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2575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Information Measures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9"/>
          <p:cNvSpPr>
            <a:spLocks/>
          </p:cNvSpPr>
          <p:nvPr/>
        </p:nvSpPr>
        <p:spPr bwMode="auto">
          <a:xfrm>
            <a:off x="504939" y="6216848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  <a:endParaRPr lang="en-US" dirty="0" smtClean="0">
              <a:solidFill>
                <a:srgbClr val="656565"/>
              </a:solidFill>
              <a:ea typeface="Gill Sans" charset="0"/>
              <a:cs typeface="Gill Sans" charset="0"/>
            </a:endParaRPr>
          </a:p>
        </p:txBody>
      </p:sp>
      <p:sp>
        <p:nvSpPr>
          <p:cNvPr id="45" name="Rectangle 12"/>
          <p:cNvSpPr>
            <a:spLocks/>
          </p:cNvSpPr>
          <p:nvPr/>
        </p:nvSpPr>
        <p:spPr bwMode="auto">
          <a:xfrm>
            <a:off x="1945099" y="6216846"/>
            <a:ext cx="720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Soft Constraints</a:t>
            </a:r>
          </a:p>
        </p:txBody>
      </p:sp>
      <p:sp>
        <p:nvSpPr>
          <p:cNvPr id="46" name="Rectangle 13"/>
          <p:cNvSpPr>
            <a:spLocks/>
          </p:cNvSpPr>
          <p:nvPr/>
        </p:nvSpPr>
        <p:spPr bwMode="auto">
          <a:xfrm>
            <a:off x="2665178" y="6293792"/>
            <a:ext cx="8109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7" name="Rectangle 14"/>
          <p:cNvSpPr>
            <a:spLocks/>
          </p:cNvSpPr>
          <p:nvPr/>
        </p:nvSpPr>
        <p:spPr bwMode="auto">
          <a:xfrm>
            <a:off x="5573057" y="6217735"/>
            <a:ext cx="617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Solution Evaluation</a:t>
            </a:r>
          </a:p>
        </p:txBody>
      </p:sp>
      <p:sp>
        <p:nvSpPr>
          <p:cNvPr id="48" name="Rectangle 16"/>
          <p:cNvSpPr>
            <a:spLocks/>
          </p:cNvSpPr>
          <p:nvPr/>
        </p:nvSpPr>
        <p:spPr bwMode="auto">
          <a:xfrm>
            <a:off x="6265357" y="6214227"/>
            <a:ext cx="553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First </a:t>
            </a:r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Approach</a:t>
            </a:r>
          </a:p>
        </p:txBody>
      </p:sp>
      <p:sp>
        <p:nvSpPr>
          <p:cNvPr id="4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1225019" y="6216847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Hard Constraints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3372325" y="6216848"/>
            <a:ext cx="72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Iterative Construction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124539" y="6211607"/>
            <a:ext cx="747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Simulated Annealing</a:t>
            </a:r>
          </a:p>
        </p:txBody>
      </p:sp>
      <p:sp>
        <p:nvSpPr>
          <p:cNvPr id="53" name="Rectangle 13"/>
          <p:cNvSpPr>
            <a:spLocks/>
          </p:cNvSpPr>
          <p:nvPr/>
        </p:nvSpPr>
        <p:spPr bwMode="auto">
          <a:xfrm>
            <a:off x="4819141" y="6211606"/>
            <a:ext cx="810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Evolutionary Algorithm</a:t>
            </a: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6949839" y="621773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Second Approach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539506" y="6282967"/>
            <a:ext cx="4632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Results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722708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Mean entropy (complexity) of attributes.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Entropy (complexity) of class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Mean mutual information of class and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Equivalent number of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477</Words>
  <Application>Microsoft Office PowerPoint</Application>
  <PresentationFormat>On-screen Show (4:3)</PresentationFormat>
  <Paragraphs>228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MPES</dc:title>
  <dc:creator>ZePedro</dc:creator>
  <cp:lastModifiedBy>ZePedro</cp:lastModifiedBy>
  <cp:revision>52</cp:revision>
  <dcterms:created xsi:type="dcterms:W3CDTF">2012-04-16T08:41:39Z</dcterms:created>
  <dcterms:modified xsi:type="dcterms:W3CDTF">2012-11-21T18:28:19Z</dcterms:modified>
</cp:coreProperties>
</file>