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70" r:id="rId5"/>
    <p:sldId id="271" r:id="rId6"/>
    <p:sldId id="291" r:id="rId7"/>
    <p:sldId id="290" r:id="rId8"/>
    <p:sldId id="292" r:id="rId9"/>
    <p:sldId id="293" r:id="rId10"/>
    <p:sldId id="260" r:id="rId11"/>
    <p:sldId id="294" r:id="rId12"/>
    <p:sldId id="261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>
      <p:cViewPr varScale="1">
        <p:scale>
          <a:sx n="57" d="100"/>
          <a:sy n="57" d="100"/>
        </p:scale>
        <p:origin x="-96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807" y="1740971"/>
            <a:ext cx="80053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The information from any transaction reaches 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 inserted and verified manually</a:t>
            </a:r>
            <a:endParaRPr lang="pt-PT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All manual processes lead to errors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PT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Automatically select a subset with almost all errors</a:t>
            </a:r>
            <a:endParaRPr lang="pt-PT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59491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Statistical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nformation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based measures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9714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348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Simple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attributes.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binary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9385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Statistical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7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302696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Standard deviation ratio.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err="1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Skewness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Kurtosis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03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257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8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entropy (complexity) of attributes.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Entropy (complexity) of class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mutual information of class and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Equivalent number of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987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404</Words>
  <Application>Microsoft Office PowerPoint</Application>
  <PresentationFormat>On-screen Show (4:3)</PresentationFormat>
  <Paragraphs>194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Kira</cp:lastModifiedBy>
  <cp:revision>55</cp:revision>
  <dcterms:created xsi:type="dcterms:W3CDTF">2012-04-16T08:41:39Z</dcterms:created>
  <dcterms:modified xsi:type="dcterms:W3CDTF">2012-11-21T23:04:02Z</dcterms:modified>
</cp:coreProperties>
</file>