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DFB4-74C0-428E-BB2F-D6530CECC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FF520-16E8-45C4-9689-A4B224B3B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7F652-F583-4346-9214-B19DE31E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AA1F-E1A1-4B09-AD91-BB043447AB10}" type="datetimeFigureOut">
              <a:rPr lang="en-SG" smtClean="0"/>
              <a:t>30/11/2021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D453C-3714-4B49-B8E2-F3DB0A04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E1AA1-D22D-45FE-B2FE-01786EEA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2E49-E57C-4B88-8DF8-D2E189921F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806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AF85A-2E77-491E-94D3-FC501A1D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90355-DBBA-4940-B042-E54A53FA0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3A480-BB1C-4F52-930C-A54A8701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AA1F-E1A1-4B09-AD91-BB043447AB10}" type="datetimeFigureOut">
              <a:rPr lang="en-SG" smtClean="0"/>
              <a:t>30/11/2021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E869-CBF1-4B13-A2B9-B5BAAE2C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D7233-3AF0-43F6-BE2E-E8E6244E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2E49-E57C-4B88-8DF8-D2E189921F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395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23FA7-1D07-4654-8DA4-058A61988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CE97B-2F3B-450A-A904-650CAAF46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8A85A-94E7-4F8F-AA0E-92ADCE5B4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AA1F-E1A1-4B09-AD91-BB043447AB10}" type="datetimeFigureOut">
              <a:rPr lang="en-SG" smtClean="0"/>
              <a:t>30/11/2021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647F4-18D0-4EE6-A48B-F6837041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6610E-5C99-4288-9234-FB439DBB8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2E49-E57C-4B88-8DF8-D2E189921F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144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5186D-9D73-4CE7-A0D9-25F2AE29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8A2E6-00B3-4E66-A3C4-0D4C2DA3E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AAD72-1AE6-45CB-B294-433717A6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AA1F-E1A1-4B09-AD91-BB043447AB10}" type="datetimeFigureOut">
              <a:rPr lang="en-SG" smtClean="0"/>
              <a:t>30/11/2021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730D4-DD79-44A5-B2AB-57E686A9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4AB40-FBDF-4A46-BB22-2A3DB4527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2E49-E57C-4B88-8DF8-D2E189921F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440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A214-704C-4213-ADEA-9708A30A4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1115F-D0D0-4F07-B868-B1467E68A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7F969-81F6-4DED-84E3-1D51D0DB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AA1F-E1A1-4B09-AD91-BB043447AB10}" type="datetimeFigureOut">
              <a:rPr lang="en-SG" smtClean="0"/>
              <a:t>30/11/2021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A99F9-44ED-4A49-9025-C0A414EE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68E83-318F-424A-86BE-F5A70AFA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2E49-E57C-4B88-8DF8-D2E189921F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159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5C95-5904-4F3A-9E08-AE5A08BF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4708-593B-4B30-88C4-09EAA44DC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BE4CF-C8E3-48B3-B7F8-F2E3DD59C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E6085-CBCE-4609-8659-288FAE26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AA1F-E1A1-4B09-AD91-BB043447AB10}" type="datetimeFigureOut">
              <a:rPr lang="en-SG" smtClean="0"/>
              <a:t>30/11/2021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CFB6C-3AC3-488F-90D5-B2EEDB63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C764B-737C-482F-81CA-BB1C0DDF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2E49-E57C-4B88-8DF8-D2E189921F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884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67D4-5AAC-4D1B-9680-A0097D0C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5E155-B6FD-4EB6-8B57-637539462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F57DA-6027-4410-8286-127B78AC6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791FA-5B2E-46E5-AE8B-B2D4E41AC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73159-3022-405B-A2AC-BCA178061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52999-6349-4C0F-A577-106C7D2D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AA1F-E1A1-4B09-AD91-BB043447AB10}" type="datetimeFigureOut">
              <a:rPr lang="en-SG" smtClean="0"/>
              <a:t>30/11/2021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20545E-2EC9-4526-A53E-5654BF06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A1379C-C944-48F4-9E8F-46D5ED59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2E49-E57C-4B88-8DF8-D2E189921F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519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AFF5-4B83-47CB-B1C7-C6B1A6B1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4EB0AD-C9B4-4164-853E-CA4C4FA6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AA1F-E1A1-4B09-AD91-BB043447AB10}" type="datetimeFigureOut">
              <a:rPr lang="en-SG" smtClean="0"/>
              <a:t>30/11/2021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DBDAB-16A8-424D-A670-AE38E8C6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D314C-AF78-40EA-9D34-DB61CC9D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2E49-E57C-4B88-8DF8-D2E189921F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200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5CA4D6-C044-4491-8BAC-7E963F678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AA1F-E1A1-4B09-AD91-BB043447AB10}" type="datetimeFigureOut">
              <a:rPr lang="en-SG" smtClean="0"/>
              <a:t>30/11/2021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8A4DD-792F-4F32-81CC-0718D89D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6291B-88D3-4986-A965-7CEF05FF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2E49-E57C-4B88-8DF8-D2E189921F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77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FAA6-B623-46B6-A1D8-462ED15BF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A18F-B77A-417B-811A-3841798C4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90872-C4F4-440F-805C-070BC6D19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27C86-C177-4EB4-8FB0-C3B3819E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AA1F-E1A1-4B09-AD91-BB043447AB10}" type="datetimeFigureOut">
              <a:rPr lang="en-SG" smtClean="0"/>
              <a:t>30/11/2021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9C395-C7D8-46FD-99BA-09925C78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76D03-8D8E-4EF9-A6F3-50CFE9C5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2E49-E57C-4B88-8DF8-D2E189921F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327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184C-9812-4001-A42F-E439AE92E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44A6F-D353-4C17-AD91-1A8EF004E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57098-87F5-41B6-A33E-7AAB42DFB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373EC-DA10-4005-8C83-BE869F865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AA1F-E1A1-4B09-AD91-BB043447AB10}" type="datetimeFigureOut">
              <a:rPr lang="en-SG" smtClean="0"/>
              <a:t>30/11/2021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D2089-E56D-4411-9583-BFBEDAFA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4E613-DE5F-4091-AE3E-64A34540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2E49-E57C-4B88-8DF8-D2E189921F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79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02BE4-5DE0-412D-A42C-95872764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F16EB-8B03-42A3-92FC-410512DF8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D7D8A-7F4F-4BF2-AC37-0E5CDFC29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8AA1F-E1A1-4B09-AD91-BB043447AB10}" type="datetimeFigureOut">
              <a:rPr lang="en-SG" smtClean="0"/>
              <a:t>30/11/2021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43882-4A89-4C7E-B424-18FC50876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92729-6B09-4028-9E3B-108137564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72E49-E57C-4B88-8DF8-D2E189921F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241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BB1E-CAFF-475A-B1EC-524262BBE4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300" dirty="0"/>
              <a:t>Event-driven Real-time EV Charging schedule optimization (Local, charging station-level)</a:t>
            </a:r>
            <a:br>
              <a:rPr lang="en-US" sz="3300" dirty="0"/>
            </a:br>
            <a:br>
              <a:rPr lang="en-US" sz="3300" dirty="0"/>
            </a:br>
            <a:r>
              <a:rPr lang="en-US" sz="3300" dirty="0"/>
              <a:t>Test case : 1 week</a:t>
            </a:r>
            <a:endParaRPr lang="en-SG" sz="3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5090A-8400-42C1-8170-F9252F7642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					</a:t>
            </a:r>
          </a:p>
          <a:p>
            <a:r>
              <a:rPr lang="en-US" dirty="0"/>
              <a:t>				</a:t>
            </a:r>
          </a:p>
          <a:p>
            <a:r>
              <a:rPr lang="en-US" dirty="0"/>
              <a:t>							Jose Peeterson</a:t>
            </a:r>
          </a:p>
          <a:p>
            <a:r>
              <a:rPr lang="en-US" dirty="0"/>
              <a:t>							30/11/2021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574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A3CE-F0E6-49A5-BD83-2BD83593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70681-3BB0-45A5-BC67-71DBFDFA0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796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FBB3-C004-4829-AC7F-830C37A3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A1492-85BC-4634-9A62-CE0E8450E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6708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 Event-driven Real-time EV Charging schedule optimization (Local, charging station-level)  Test case : 1 week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Event-driven Real-time EV Charging schedule optimization (Local, charging station-level)  Test case : 1 week</dc:title>
  <dc:creator>Jose Peeterson Emerson Raja</dc:creator>
  <cp:lastModifiedBy>Jose Peeterson Emerson Raja</cp:lastModifiedBy>
  <cp:revision>1</cp:revision>
  <dcterms:created xsi:type="dcterms:W3CDTF">2021-11-29T21:22:01Z</dcterms:created>
  <dcterms:modified xsi:type="dcterms:W3CDTF">2021-11-29T21:42:08Z</dcterms:modified>
</cp:coreProperties>
</file>