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60" r:id="rId3"/>
    <p:sldId id="298" r:id="rId4"/>
    <p:sldId id="300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6D7F-4557-4BA3-A13A-FC48917AB332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D0D1-B75F-4736-B71B-DCC61BC7D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6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53C64-50B1-414F-9C9F-647C478E6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53C64-50B1-414F-9C9F-647C478E6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53C64-50B1-414F-9C9F-647C478E6C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DFB4-74C0-428E-BB2F-D6530CECC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FF520-16E8-45C4-9689-A4B224B3B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F652-F583-4346-9214-B19DE31E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453C-3714-4B49-B8E2-F3DB0A04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1AA1-D22D-45FE-B2FE-01786EEA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06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F85A-2E77-491E-94D3-FC501A1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90355-DBBA-4940-B042-E54A53FA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A480-BB1C-4F52-930C-A54A8701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E869-CBF1-4B13-A2B9-B5BAAE2C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7233-3AF0-43F6-BE2E-E8E6244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9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23FA7-1D07-4654-8DA4-058A6198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E97B-2F3B-450A-A904-650CAAF4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A85A-94E7-4F8F-AA0E-92ADCE5B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47F4-18D0-4EE6-A48B-F683704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610E-5C99-4288-9234-FB439DBB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4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186D-9D73-4CE7-A0D9-25F2AE2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A2E6-00B3-4E66-A3C4-0D4C2DA3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AD72-1AE6-45CB-B294-433717A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30D4-DD79-44A5-B2AB-57E686A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AB40-FBDF-4A46-BB22-2A3DB452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4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A214-704C-4213-ADEA-9708A30A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115F-D0D0-4F07-B868-B1467E68A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F969-81F6-4DED-84E3-1D51D0D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99F9-44ED-4A49-9025-C0A414EE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8E83-318F-424A-86BE-F5A70AFA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59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5C95-5904-4F3A-9E08-AE5A08B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4708-593B-4B30-88C4-09EAA44DC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E4CF-C8E3-48B3-B7F8-F2E3DD59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E6085-CBCE-4609-8659-288FAE26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FB6C-3AC3-488F-90D5-B2EEDB63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C764B-737C-482F-81CA-BB1C0DD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84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7D4-5AAC-4D1B-9680-A0097D0C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E155-B6FD-4EB6-8B57-63753946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F57DA-6027-4410-8286-127B78AC6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91FA-5B2E-46E5-AE8B-B2D4E41AC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73159-3022-405B-A2AC-BCA178061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52999-6349-4C0F-A577-106C7D2D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0545E-2EC9-4526-A53E-5654BF0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1379C-C944-48F4-9E8F-46D5ED59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19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AFF5-4B83-47CB-B1C7-C6B1A6B1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EB0AD-C9B4-4164-853E-CA4C4FA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DBDAB-16A8-424D-A670-AE38E8C6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D314C-AF78-40EA-9D34-DB61CC9D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0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CA4D6-C044-4491-8BAC-7E963F67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8A4DD-792F-4F32-81CC-0718D89D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291B-88D3-4986-A965-7CEF05FF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7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AA6-B623-46B6-A1D8-462ED15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A18F-B77A-417B-811A-3841798C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90872-C4F4-440F-805C-070BC6D1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27C86-C177-4EB4-8FB0-C3B3819E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C395-C7D8-46FD-99BA-09925C7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6D03-8D8E-4EF9-A6F3-50CFE9C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184C-9812-4001-A42F-E439AE92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44A6F-D353-4C17-AD91-1A8EF004E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7098-87F5-41B6-A33E-7AAB42DF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73EC-DA10-4005-8C83-BE869F86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D2089-E56D-4411-9583-BFBEDAF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E613-DE5F-4091-AE3E-64A34540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9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02BE4-5DE0-412D-A42C-95872764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16EB-8B03-42A3-92FC-410512DF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7D8A-7F4F-4BF2-AC37-0E5CDFC2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3882-4A89-4C7E-B424-18FC50876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2729-6B09-4028-9E3B-108137564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4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581537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6255"/>
            <a:ext cx="12192000" cy="3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45" y="2762420"/>
            <a:ext cx="5068559" cy="1333161"/>
          </a:xfrm>
        </p:spPr>
        <p:txBody>
          <a:bodyPr>
            <a:normAutofit fontScale="90000"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67" b="1" dirty="0">
                <a:solidFill>
                  <a:schemeClr val="bg1"/>
                </a:solidFill>
                <a:cs typeface="Arial"/>
              </a:rPr>
              <a:t>Event-driven Real-time EV Charging schedule optimization (Local, charging station-level)</a:t>
            </a:r>
            <a:br>
              <a:rPr lang="en-US" sz="2667" b="1" dirty="0">
                <a:solidFill>
                  <a:schemeClr val="bg1"/>
                </a:solidFill>
                <a:cs typeface="Arial"/>
              </a:rPr>
            </a:br>
            <a:br>
              <a:rPr lang="en-US" sz="2667" b="1" dirty="0">
                <a:solidFill>
                  <a:schemeClr val="bg1"/>
                </a:solidFill>
                <a:cs typeface="Arial"/>
              </a:rPr>
            </a:br>
            <a:r>
              <a:rPr lang="en-US" sz="2667" b="1" dirty="0">
                <a:solidFill>
                  <a:schemeClr val="bg1"/>
                </a:solidFill>
                <a:cs typeface="Arial"/>
              </a:rPr>
              <a:t>Test data duration: 1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44" y="4591973"/>
            <a:ext cx="6678293" cy="1687057"/>
          </a:xfrm>
        </p:spPr>
        <p:txBody>
          <a:bodyPr>
            <a:normAutofit fontScale="92500" lnSpcReduction="10000"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FFFF"/>
                </a:solidFill>
                <a:cs typeface="Arial"/>
              </a:rPr>
              <a:t>Date: 30/11/2021</a:t>
            </a:r>
          </a:p>
          <a:p>
            <a:pPr algn="l"/>
            <a:endParaRPr lang="en-US" sz="2000" dirty="0">
              <a:solidFill>
                <a:srgbClr val="FFFFFF"/>
              </a:solidFill>
              <a:cs typeface="Arial"/>
            </a:endParaRPr>
          </a:p>
          <a:p>
            <a:pPr algn="l"/>
            <a:endParaRPr lang="en-US" sz="2000" dirty="0">
              <a:solidFill>
                <a:srgbClr val="FFFFFF"/>
              </a:solidFill>
              <a:cs typeface="Arial"/>
            </a:endParaRPr>
          </a:p>
          <a:p>
            <a:pPr algn="l"/>
            <a:endParaRPr lang="en-US" sz="2000" dirty="0">
              <a:solidFill>
                <a:srgbClr val="FFFFFF"/>
              </a:solidFill>
              <a:cs typeface="Arial"/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  <a:cs typeface="Arial"/>
              </a:rPr>
              <a:t>Jose Peeterson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8ACF4-C4E0-2B4D-9C42-40EBB4A2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7" y="348787"/>
            <a:ext cx="5226680" cy="14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2F54-D006-44D8-968D-72BBFA6F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3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Objective function: Rental availability</a:t>
            </a:r>
            <a:endParaRPr lang="en-S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uppieren 45">
            <a:extLst>
              <a:ext uri="{FF2B5EF4-FFF2-40B4-BE49-F238E27FC236}">
                <a16:creationId xmlns:a16="http://schemas.microsoft.com/office/drawing/2014/main" id="{C06F94F2-D8CC-455C-9558-8A679DFEEF12}"/>
              </a:ext>
            </a:extLst>
          </p:cNvPr>
          <p:cNvGrpSpPr/>
          <p:nvPr/>
        </p:nvGrpSpPr>
        <p:grpSpPr>
          <a:xfrm>
            <a:off x="526723" y="3255540"/>
            <a:ext cx="11138228" cy="3008424"/>
            <a:chOff x="395288" y="1488184"/>
            <a:chExt cx="8353671" cy="2256318"/>
          </a:xfrm>
        </p:grpSpPr>
        <p:cxnSp>
          <p:nvCxnSpPr>
            <p:cNvPr id="6" name="Gerader Verbinder 47">
              <a:extLst>
                <a:ext uri="{FF2B5EF4-FFF2-40B4-BE49-F238E27FC236}">
                  <a16:creationId xmlns:a16="http://schemas.microsoft.com/office/drawing/2014/main" id="{E14AA87F-05EE-4B33-98DC-F08DC9C65D2A}"/>
                </a:ext>
              </a:extLst>
            </p:cNvPr>
            <p:cNvCxnSpPr/>
            <p:nvPr/>
          </p:nvCxnSpPr>
          <p:spPr>
            <a:xfrm>
              <a:off x="395536" y="3744502"/>
              <a:ext cx="835317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6">
              <a:extLst>
                <a:ext uri="{FF2B5EF4-FFF2-40B4-BE49-F238E27FC236}">
                  <a16:creationId xmlns:a16="http://schemas.microsoft.com/office/drawing/2014/main" id="{C7DF0488-B941-422F-869F-09243FFD17DB}"/>
                </a:ext>
              </a:extLst>
            </p:cNvPr>
            <p:cNvSpPr/>
            <p:nvPr/>
          </p:nvSpPr>
          <p:spPr>
            <a:xfrm>
              <a:off x="395288" y="1488184"/>
              <a:ext cx="8353671" cy="225631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alpha val="60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3E9B7E-E2F7-4055-BBC2-46DEDE86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conditions:</a:t>
            </a:r>
          </a:p>
          <a:p>
            <a:pPr lvl="1"/>
            <a:r>
              <a:rPr lang="en-US" dirty="0"/>
              <a:t>1 Week data: 1 May – 7 May 2020</a:t>
            </a:r>
          </a:p>
          <a:p>
            <a:pPr lvl="1"/>
            <a:r>
              <a:rPr lang="en-US" dirty="0"/>
              <a:t>Charging stations: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51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2F54-D006-44D8-968D-72BBFA6F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3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Objective function: Rental availability</a:t>
            </a:r>
            <a:endParaRPr lang="en-S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uppieren 45">
            <a:extLst>
              <a:ext uri="{FF2B5EF4-FFF2-40B4-BE49-F238E27FC236}">
                <a16:creationId xmlns:a16="http://schemas.microsoft.com/office/drawing/2014/main" id="{C06F94F2-D8CC-455C-9558-8A679DFEEF12}"/>
              </a:ext>
            </a:extLst>
          </p:cNvPr>
          <p:cNvGrpSpPr/>
          <p:nvPr/>
        </p:nvGrpSpPr>
        <p:grpSpPr>
          <a:xfrm>
            <a:off x="526723" y="3255540"/>
            <a:ext cx="11138228" cy="3008424"/>
            <a:chOff x="395288" y="1488184"/>
            <a:chExt cx="8353671" cy="2256318"/>
          </a:xfrm>
        </p:grpSpPr>
        <p:cxnSp>
          <p:nvCxnSpPr>
            <p:cNvPr id="6" name="Gerader Verbinder 47">
              <a:extLst>
                <a:ext uri="{FF2B5EF4-FFF2-40B4-BE49-F238E27FC236}">
                  <a16:creationId xmlns:a16="http://schemas.microsoft.com/office/drawing/2014/main" id="{E14AA87F-05EE-4B33-98DC-F08DC9C65D2A}"/>
                </a:ext>
              </a:extLst>
            </p:cNvPr>
            <p:cNvCxnSpPr/>
            <p:nvPr/>
          </p:nvCxnSpPr>
          <p:spPr>
            <a:xfrm>
              <a:off x="395536" y="3744502"/>
              <a:ext cx="835317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6">
              <a:extLst>
                <a:ext uri="{FF2B5EF4-FFF2-40B4-BE49-F238E27FC236}">
                  <a16:creationId xmlns:a16="http://schemas.microsoft.com/office/drawing/2014/main" id="{C7DF0488-B941-422F-869F-09243FFD17DB}"/>
                </a:ext>
              </a:extLst>
            </p:cNvPr>
            <p:cNvSpPr/>
            <p:nvPr/>
          </p:nvSpPr>
          <p:spPr>
            <a:xfrm>
              <a:off x="395288" y="1488184"/>
              <a:ext cx="8353671" cy="225631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alpha val="60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3E9B7E-E2F7-4055-BBC2-46DEDE86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Results:</a:t>
            </a:r>
          </a:p>
          <a:p>
            <a:pPr lvl="1"/>
            <a:r>
              <a:rPr lang="en-US" dirty="0"/>
              <a:t>Computation time: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10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2F54-D006-44D8-968D-72BBFA6F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3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Objective function: MOO</a:t>
            </a:r>
            <a:endParaRPr lang="en-S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uppieren 45">
            <a:extLst>
              <a:ext uri="{FF2B5EF4-FFF2-40B4-BE49-F238E27FC236}">
                <a16:creationId xmlns:a16="http://schemas.microsoft.com/office/drawing/2014/main" id="{C06F94F2-D8CC-455C-9558-8A679DFEEF12}"/>
              </a:ext>
            </a:extLst>
          </p:cNvPr>
          <p:cNvGrpSpPr/>
          <p:nvPr/>
        </p:nvGrpSpPr>
        <p:grpSpPr>
          <a:xfrm>
            <a:off x="526723" y="3255540"/>
            <a:ext cx="11138228" cy="3008424"/>
            <a:chOff x="395288" y="1488184"/>
            <a:chExt cx="8353671" cy="2256318"/>
          </a:xfrm>
        </p:grpSpPr>
        <p:cxnSp>
          <p:nvCxnSpPr>
            <p:cNvPr id="6" name="Gerader Verbinder 47">
              <a:extLst>
                <a:ext uri="{FF2B5EF4-FFF2-40B4-BE49-F238E27FC236}">
                  <a16:creationId xmlns:a16="http://schemas.microsoft.com/office/drawing/2014/main" id="{E14AA87F-05EE-4B33-98DC-F08DC9C65D2A}"/>
                </a:ext>
              </a:extLst>
            </p:cNvPr>
            <p:cNvCxnSpPr/>
            <p:nvPr/>
          </p:nvCxnSpPr>
          <p:spPr>
            <a:xfrm>
              <a:off x="395536" y="3744502"/>
              <a:ext cx="835317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6">
              <a:extLst>
                <a:ext uri="{FF2B5EF4-FFF2-40B4-BE49-F238E27FC236}">
                  <a16:creationId xmlns:a16="http://schemas.microsoft.com/office/drawing/2014/main" id="{C7DF0488-B941-422F-869F-09243FFD17DB}"/>
                </a:ext>
              </a:extLst>
            </p:cNvPr>
            <p:cNvSpPr/>
            <p:nvPr/>
          </p:nvSpPr>
          <p:spPr>
            <a:xfrm>
              <a:off x="395288" y="1488184"/>
              <a:ext cx="8353671" cy="2256318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alpha val="60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3E9B7E-E2F7-4055-BBC2-46DEDE86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conditions:</a:t>
            </a:r>
          </a:p>
          <a:p>
            <a:pPr lvl="1"/>
            <a:r>
              <a:rPr lang="en-US" dirty="0"/>
              <a:t>1 Week data: 1 May – 7 May 2020</a:t>
            </a:r>
          </a:p>
          <a:p>
            <a:pPr lvl="1"/>
            <a:r>
              <a:rPr lang="en-US" dirty="0"/>
              <a:t>Charging stations: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2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80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Office Theme</vt:lpstr>
      <vt:lpstr>Event-driven Real-time EV Charging schedule optimization (Local, charging station-level)  Test data duration: 1 Week</vt:lpstr>
      <vt:lpstr>Objective function: Rental availability</vt:lpstr>
      <vt:lpstr>Objective function: Rental availability</vt:lpstr>
      <vt:lpstr>Objective function: MOO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Event-driven Real-time EV Charging schedule optimization (Local, charging station-level)  Test case : 1 week</dc:title>
  <dc:creator>Jose Peeterson Emerson Raja</dc:creator>
  <cp:lastModifiedBy>Jose Peeterson Emerson Raja</cp:lastModifiedBy>
  <cp:revision>6</cp:revision>
  <dcterms:created xsi:type="dcterms:W3CDTF">2021-11-29T21:22:01Z</dcterms:created>
  <dcterms:modified xsi:type="dcterms:W3CDTF">2021-11-30T09:27:51Z</dcterms:modified>
</cp:coreProperties>
</file>