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8" r:id="rId1"/>
  </p:sldMasterIdLst>
  <p:sldIdLst>
    <p:sldId id="256" r:id="rId2"/>
    <p:sldId id="266" r:id="rId3"/>
    <p:sldId id="264" r:id="rId4"/>
    <p:sldId id="265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83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3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7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5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6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5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5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0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25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1" r:id="rId6"/>
    <p:sldLayoutId id="2147483967" r:id="rId7"/>
    <p:sldLayoutId id="2147483968" r:id="rId8"/>
    <p:sldLayoutId id="2147483969" r:id="rId9"/>
    <p:sldLayoutId id="2147483970" r:id="rId10"/>
    <p:sldLayoutId id="214748397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48">
            <a:extLst>
              <a:ext uri="{FF2B5EF4-FFF2-40B4-BE49-F238E27FC236}">
                <a16:creationId xmlns:a16="http://schemas.microsoft.com/office/drawing/2014/main" id="{35709097-1D5E-461B-A75A-2CB4E0B1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F8E7CE3D-756A-41A4-9B20-2A2FC3A1E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Mosaicos de ardósia pretos">
            <a:extLst>
              <a:ext uri="{FF2B5EF4-FFF2-40B4-BE49-F238E27FC236}">
                <a16:creationId xmlns:a16="http://schemas.microsoft.com/office/drawing/2014/main" id="{E8056FDE-879E-4847-F688-1559D444B5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1588" b="4174"/>
          <a:stretch/>
        </p:blipFill>
        <p:spPr>
          <a:xfrm>
            <a:off x="20" y="2520"/>
            <a:ext cx="12191980" cy="68554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961816-6636-3F35-8BC2-037ABC412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566" y="1045445"/>
            <a:ext cx="9238434" cy="8575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LAPR4 </a:t>
            </a:r>
            <a:r>
              <a:rPr lang="en-US" dirty="0" err="1">
                <a:solidFill>
                  <a:srgbClr val="FFFFFF"/>
                </a:solidFill>
              </a:rPr>
              <a:t>Projeto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Integrador</a:t>
            </a:r>
            <a:r>
              <a:rPr lang="en-US" dirty="0">
                <a:solidFill>
                  <a:srgbClr val="FFFFFF"/>
                </a:solidFill>
              </a:rPr>
              <a:t> – SPRINT b</a:t>
            </a:r>
          </a:p>
        </p:txBody>
      </p:sp>
      <p:cxnSp>
        <p:nvCxnSpPr>
          <p:cNvPr id="57" name="Straight Connector 52">
            <a:extLst>
              <a:ext uri="{FF2B5EF4-FFF2-40B4-BE49-F238E27FC236}">
                <a16:creationId xmlns:a16="http://schemas.microsoft.com/office/drawing/2014/main" id="{837CF948-9F12-4674-98E3-7A7FE57A1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F8D54B1-49FE-999B-FFF5-B82AA4C9E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566" y="2475502"/>
            <a:ext cx="7955077" cy="3810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01/05/2022</a:t>
            </a:r>
          </a:p>
          <a:p>
            <a:r>
              <a:rPr lang="en-US" dirty="0">
                <a:solidFill>
                  <a:srgbClr val="FFFFFF"/>
                </a:solidFill>
              </a:rPr>
              <a:t>Grupo 2 2DE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Bruno Ribeiro 1201000</a:t>
            </a:r>
          </a:p>
          <a:p>
            <a:r>
              <a:rPr lang="en-US" dirty="0">
                <a:solidFill>
                  <a:srgbClr val="FFFFFF"/>
                </a:solidFill>
              </a:rPr>
              <a:t>Carlos Rodrigues 1201001</a:t>
            </a:r>
          </a:p>
          <a:p>
            <a:r>
              <a:rPr lang="en-US" dirty="0">
                <a:solidFill>
                  <a:srgbClr val="FFFFFF"/>
                </a:solidFill>
              </a:rPr>
              <a:t>José Pessoa 1201007</a:t>
            </a:r>
          </a:p>
          <a:p>
            <a:r>
              <a:rPr lang="en-US" dirty="0">
                <a:solidFill>
                  <a:srgbClr val="FFFFFF"/>
                </a:solidFill>
              </a:rPr>
              <a:t>Rita Lello 1201240</a:t>
            </a:r>
          </a:p>
        </p:txBody>
      </p:sp>
    </p:spTree>
    <p:extLst>
      <p:ext uri="{BB962C8B-B14F-4D97-AF65-F5344CB8AC3E}">
        <p14:creationId xmlns:p14="http://schemas.microsoft.com/office/powerpoint/2010/main" val="175574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4138-5988-5D2F-E936-4666D20D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8E4716E-9EEA-24AE-5457-CC803C13A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148396"/>
            <a:ext cx="9238434" cy="4314548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Sprint B: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pt-PT" dirty="0"/>
              <a:t>Data de início: 11/04/2022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pt-PT" dirty="0"/>
              <a:t>Data de fim: 01/05/2022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a desenvolver: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1001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1002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1003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1004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1005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2001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2002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1900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pt-PT" dirty="0"/>
              <a:t>9001</a:t>
            </a:r>
          </a:p>
        </p:txBody>
      </p:sp>
    </p:spTree>
    <p:extLst>
      <p:ext uri="{BB962C8B-B14F-4D97-AF65-F5344CB8AC3E}">
        <p14:creationId xmlns:p14="http://schemas.microsoft.com/office/powerpoint/2010/main" val="34879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A233-DF6A-4DD4-7C1F-8546E2A3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24008"/>
            <a:ext cx="9238434" cy="857559"/>
          </a:xfrm>
        </p:spPr>
        <p:txBody>
          <a:bodyPr/>
          <a:lstStyle/>
          <a:p>
            <a:r>
              <a:rPr lang="pt-PT" dirty="0"/>
              <a:t>Atividades concluídas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AA364C0-9221-354C-16BA-761CF5849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640771"/>
              </p:ext>
            </p:extLst>
          </p:nvPr>
        </p:nvGraphicFramePr>
        <p:xfrm>
          <a:off x="1420427" y="1630531"/>
          <a:ext cx="9179251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8660">
                  <a:extLst>
                    <a:ext uri="{9D8B030D-6E8A-4147-A177-3AD203B41FA5}">
                      <a16:colId xmlns:a16="http://schemas.microsoft.com/office/drawing/2014/main" val="1160416026"/>
                    </a:ext>
                  </a:extLst>
                </a:gridCol>
                <a:gridCol w="1539610">
                  <a:extLst>
                    <a:ext uri="{9D8B030D-6E8A-4147-A177-3AD203B41FA5}">
                      <a16:colId xmlns:a16="http://schemas.microsoft.com/office/drawing/2014/main" val="1109472204"/>
                    </a:ext>
                  </a:extLst>
                </a:gridCol>
                <a:gridCol w="1462151">
                  <a:extLst>
                    <a:ext uri="{9D8B030D-6E8A-4147-A177-3AD203B41FA5}">
                      <a16:colId xmlns:a16="http://schemas.microsoft.com/office/drawing/2014/main" val="2950316917"/>
                    </a:ext>
                  </a:extLst>
                </a:gridCol>
                <a:gridCol w="1539610">
                  <a:extLst>
                    <a:ext uri="{9D8B030D-6E8A-4147-A177-3AD203B41FA5}">
                      <a16:colId xmlns:a16="http://schemas.microsoft.com/office/drawing/2014/main" val="473416287"/>
                    </a:ext>
                  </a:extLst>
                </a:gridCol>
                <a:gridCol w="1539610">
                  <a:extLst>
                    <a:ext uri="{9D8B030D-6E8A-4147-A177-3AD203B41FA5}">
                      <a16:colId xmlns:a16="http://schemas.microsoft.com/office/drawing/2014/main" val="537602505"/>
                    </a:ext>
                  </a:extLst>
                </a:gridCol>
                <a:gridCol w="1539610">
                  <a:extLst>
                    <a:ext uri="{9D8B030D-6E8A-4147-A177-3AD203B41FA5}">
                      <a16:colId xmlns:a16="http://schemas.microsoft.com/office/drawing/2014/main" val="3440326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ID (</a:t>
                      </a:r>
                      <a:r>
                        <a:rPr lang="pt-PT" sz="1600" dirty="0" err="1"/>
                        <a:t>Bitbucket</a:t>
                      </a:r>
                      <a:r>
                        <a:rPr lang="pt-PT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 err="1"/>
                        <a:t>Baseline</a:t>
                      </a:r>
                      <a:endParaRPr lang="pt-P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6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80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11/04/2002 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2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4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3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6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57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6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77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37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sz="1600" dirty="0"/>
                        <a:t>#8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9001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600" dirty="0"/>
                        <a:t>1201240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11/04/2022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200" dirty="0"/>
                        <a:t>Início: 20/04/2022</a:t>
                      </a:r>
                    </a:p>
                    <a:p>
                      <a:r>
                        <a:rPr lang="pt-PT" sz="1200" dirty="0"/>
                        <a:t>Fim: 01/05/2022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Wingdings" panose="05000000000000000000" pitchFamily="2" charset="2"/>
                        <a:buChar char="ü"/>
                      </a:pPr>
                      <a:r>
                        <a:rPr lang="pt-P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218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37A02AA-09E6-9B1C-FD69-96BD30FCEF1A}"/>
              </a:ext>
            </a:extLst>
          </p:cNvPr>
          <p:cNvSpPr/>
          <p:nvPr/>
        </p:nvSpPr>
        <p:spPr>
          <a:xfrm>
            <a:off x="9641150" y="3915051"/>
            <a:ext cx="275208" cy="284085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734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6A233-DF6A-4DD4-7C1F-8546E2A3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24008"/>
            <a:ext cx="9238434" cy="857559"/>
          </a:xfrm>
        </p:spPr>
        <p:txBody>
          <a:bodyPr/>
          <a:lstStyle/>
          <a:p>
            <a:r>
              <a:rPr lang="pt-PT" dirty="0"/>
              <a:t>Atividades a iniciar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8BE08EF-8992-0D28-7ADB-B3128263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Sprint C</a:t>
            </a:r>
          </a:p>
        </p:txBody>
      </p:sp>
    </p:spTree>
    <p:extLst>
      <p:ext uri="{BB962C8B-B14F-4D97-AF65-F5344CB8AC3E}">
        <p14:creationId xmlns:p14="http://schemas.microsoft.com/office/powerpoint/2010/main" val="5250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10DB-99B7-4FED-7545-657C4F4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objetivos do sistema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6FD67-B492-CBE3-697E-4D49E614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dirty="0"/>
              <a:t>O nosso principal objetivo é gerir um armazém da melhor forma possível não só para possibilitar a fácil gestão de produtos disponíveis no mesmo como também que os nossos clientes possam ter a total noção da existência de certos produtos bem como a sua disponibilidade, para que no momento de realização e entrega de encomendas tudo corra da melhor forma.</a:t>
            </a:r>
          </a:p>
        </p:txBody>
      </p:sp>
    </p:spTree>
    <p:extLst>
      <p:ext uri="{BB962C8B-B14F-4D97-AF65-F5344CB8AC3E}">
        <p14:creationId xmlns:p14="http://schemas.microsoft.com/office/powerpoint/2010/main" val="378075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7855C-C4C2-18C3-6F92-3245A9CC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Processo de desenvolvimento adotado e planeamento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DCDAB3F-201D-7EAC-1C64-A58A2107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A metodologia de trabalho adotada foi a do </a:t>
            </a:r>
            <a:r>
              <a:rPr lang="pt-PT" dirty="0" err="1"/>
              <a:t>Scrum</a:t>
            </a:r>
            <a:r>
              <a:rPr lang="pt-PT" dirty="0"/>
              <a:t>. O nosso grupo procurou distribuir 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de modo a que tudo ficasse equilibrado e o trabalho fosse distribuído de igual forma.</a:t>
            </a:r>
          </a:p>
        </p:txBody>
      </p:sp>
    </p:spTree>
    <p:extLst>
      <p:ext uri="{BB962C8B-B14F-4D97-AF65-F5344CB8AC3E}">
        <p14:creationId xmlns:p14="http://schemas.microsoft.com/office/powerpoint/2010/main" val="419359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8A11-0579-FF65-A9CB-F506A9F6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Metodologia de trabalho em equipa e estratégia para resolução de conflitos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7315AC7-131B-C849-7C95-C1AD5A5B5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O nosso grupo manteve uma linha de comunicação constante e sempre que houve a necessidade de realizar ajustes comunicámos e procurámos a melhor forma de abordagem possível. Cada um dos elementos do grupo produziu 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a ele atribuídas tentando seguir a ordem exigida pelos docentes: Análise, Design, Testes e Implementação.</a:t>
            </a:r>
          </a:p>
        </p:txBody>
      </p:sp>
    </p:spTree>
    <p:extLst>
      <p:ext uri="{BB962C8B-B14F-4D97-AF65-F5344CB8AC3E}">
        <p14:creationId xmlns:p14="http://schemas.microsoft.com/office/powerpoint/2010/main" val="57720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9AC9D-ED69-D6C6-5E50-9034CC8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produto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AEEB18-D31E-657D-BFF0-07ED614B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Cada um dos elementos do grupo ao realizar as suas </a:t>
            </a:r>
            <a:r>
              <a:rPr lang="pt-PT" dirty="0" err="1"/>
              <a:t>Users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procurou implementar da melhor e mais simples forma possível de modo que não surjam dúvidas sobre o que foi desenvolvido, realizámos testes para provar que vai de encontro ao pretendido.</a:t>
            </a:r>
          </a:p>
        </p:txBody>
      </p:sp>
    </p:spTree>
    <p:extLst>
      <p:ext uri="{BB962C8B-B14F-4D97-AF65-F5344CB8AC3E}">
        <p14:creationId xmlns:p14="http://schemas.microsoft.com/office/powerpoint/2010/main" val="35444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4FBEF-3B27-9CA5-916D-91444E7F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esperados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30AD23-BD39-482B-0E08-E6AF1B9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dirty="0"/>
              <a:t>Os resultados esperados eram conseguir realizar todas as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Stories</a:t>
            </a:r>
            <a:r>
              <a:rPr lang="pt-PT" dirty="0"/>
              <a:t> atribuídas para este sprint, este objetivo foi cumprido e podemos afirmar que foi de uma forma bastante positiva.</a:t>
            </a:r>
          </a:p>
        </p:txBody>
      </p:sp>
    </p:spTree>
    <p:extLst>
      <p:ext uri="{BB962C8B-B14F-4D97-AF65-F5344CB8AC3E}">
        <p14:creationId xmlns:p14="http://schemas.microsoft.com/office/powerpoint/2010/main" val="268770298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373</TotalTime>
  <Words>471</Words>
  <Application>Microsoft Office PowerPoint</Application>
  <PresentationFormat>Ecrã Panorâmico</PresentationFormat>
  <Paragraphs>112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Arial</vt:lpstr>
      <vt:lpstr>Courier New</vt:lpstr>
      <vt:lpstr>Trade Gothic Next Cond</vt:lpstr>
      <vt:lpstr>Trade Gothic Next Light</vt:lpstr>
      <vt:lpstr>Wingdings</vt:lpstr>
      <vt:lpstr>PortalVTI</vt:lpstr>
      <vt:lpstr>LAPR4 Projeto Integrador – SPRINT b</vt:lpstr>
      <vt:lpstr>planeamento</vt:lpstr>
      <vt:lpstr>Atividades concluídas</vt:lpstr>
      <vt:lpstr>Atividades a iniciar</vt:lpstr>
      <vt:lpstr>Principais objetivos do sistema</vt:lpstr>
      <vt:lpstr>Processo de desenvolvimento adotado e planeamento</vt:lpstr>
      <vt:lpstr>Metodologia de trabalho em equipa e estratégia para resolução de conflitos</vt:lpstr>
      <vt:lpstr>Qualidade do produto</vt:lpstr>
      <vt:lpstr>resultados esperados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Projeto Integrador – US9001</dc:title>
  <dc:creator>Rita Lello (1201240)</dc:creator>
  <cp:lastModifiedBy>Rita Lello (1201240)</cp:lastModifiedBy>
  <cp:revision>3</cp:revision>
  <dcterms:created xsi:type="dcterms:W3CDTF">2022-05-01T00:11:05Z</dcterms:created>
  <dcterms:modified xsi:type="dcterms:W3CDTF">2022-05-01T21:49:46Z</dcterms:modified>
</cp:coreProperties>
</file>