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56A7-860D-4B19-88CB-EF120E956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F7131-1379-4794-9222-4527855B2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70C9E-A0AE-4DA4-8B56-858D334B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5BAF-163B-488A-AD77-BC089C83153A}" type="datetimeFigureOut">
              <a:rPr lang="es-CO" smtClean="0"/>
              <a:t>2/05/2020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0C2F3-417E-4891-A302-2078BF85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A691D-4468-43D4-BEC2-C90471DB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B81-FD6F-420B-8C11-58DC34682EA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244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4E0F-C9E0-40AB-8D75-28C1E2B2D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5832A-F4D3-4C12-8ADA-F0B8EF7E5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8D9CA-8095-4E70-BED9-00E6EBD1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5BAF-163B-488A-AD77-BC089C83153A}" type="datetimeFigureOut">
              <a:rPr lang="es-CO" smtClean="0"/>
              <a:t>2/05/2020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A7430-3494-4B6C-BC3E-4AEDA583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128FA-1E87-42EC-88D9-65BA294C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B81-FD6F-420B-8C11-58DC34682EA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351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E89620-9B90-4E43-84CC-1BD9DBE41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307BF-3B1A-4D39-917A-0E48DC7D6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F150D-C495-4CB1-9C48-6444F7AD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5BAF-163B-488A-AD77-BC089C83153A}" type="datetimeFigureOut">
              <a:rPr lang="es-CO" smtClean="0"/>
              <a:t>2/05/2020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F608D-898D-4CA7-92D2-B3AF17AF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F92E5-28FC-4218-B53C-EE3A03D0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B81-FD6F-420B-8C11-58DC34682EA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34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A0F3-3920-4C9D-955B-D9AF4633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7184F-0A94-4948-BD32-203972F3A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C442C-055C-4D20-9837-8ED092A55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5BAF-163B-488A-AD77-BC089C83153A}" type="datetimeFigureOut">
              <a:rPr lang="es-CO" smtClean="0"/>
              <a:t>2/05/2020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ACD12-BA9B-41DE-823D-C94D2C64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2A4B8-9B01-4DED-ADD4-55BB7EB8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B81-FD6F-420B-8C11-58DC34682EA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093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96E9-3104-4F15-881F-33A5C44E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7EC59-3CC6-4919-905E-209CD0BF4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E365A-49E1-48EF-97BC-2C0C97F2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5BAF-163B-488A-AD77-BC089C83153A}" type="datetimeFigureOut">
              <a:rPr lang="es-CO" smtClean="0"/>
              <a:t>2/05/2020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E8716-CA6D-4F61-AD2A-3CFCACB96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23277-F280-4726-A5DC-863B4988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B81-FD6F-420B-8C11-58DC34682EA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040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8A81-6795-4BB8-81D6-73949424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3BC11-55BC-422E-B68F-2F68EB20D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6AA1E-CE64-4F16-97EB-1476B8000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8CC28-A494-453E-9D42-FAA8C87B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5BAF-163B-488A-AD77-BC089C83153A}" type="datetimeFigureOut">
              <a:rPr lang="es-CO" smtClean="0"/>
              <a:t>2/05/2020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5BC7C-AC32-4298-8C0E-FA3C9208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C8D4E-72CF-44B6-87F3-EE705982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B81-FD6F-420B-8C11-58DC34682EA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88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3A55-39D8-4C72-AEF3-B91CC12A7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55F08-5A70-42A3-BD3F-14A0A963B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12761-C302-4A08-BA92-F136D1E1A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B8FCD-686D-4F4A-8A63-175FA4555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A9B58F-705A-4986-BAE4-9DDFE4C32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FABA40-6F9B-476C-8137-C131A48E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5BAF-163B-488A-AD77-BC089C83153A}" type="datetimeFigureOut">
              <a:rPr lang="es-CO" smtClean="0"/>
              <a:t>2/05/2020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E9539-A2DF-4D23-8F78-424C59DA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160E70-F058-4566-87D2-AAAD3A7B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B81-FD6F-420B-8C11-58DC34682EA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662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DF32-E671-4D57-887F-575BE867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44DD10-F8A1-4E1C-A9C6-B3CDBAAE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5BAF-163B-488A-AD77-BC089C83153A}" type="datetimeFigureOut">
              <a:rPr lang="es-CO" smtClean="0"/>
              <a:t>2/05/2020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EDC00-B7EB-4974-B383-B50DB6AB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2B2D0-1FB7-48DC-B162-4AB161CA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B81-FD6F-420B-8C11-58DC34682EA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146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C92D18-CFF3-4BDA-B7E1-5A8BFDEA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5BAF-163B-488A-AD77-BC089C83153A}" type="datetimeFigureOut">
              <a:rPr lang="es-CO" smtClean="0"/>
              <a:t>2/05/2020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7B47E-E2FA-49B6-A4C4-5B3B604C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9803E-58F2-4DE1-AC3B-81A8AC4E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B81-FD6F-420B-8C11-58DC34682EA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754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957D-6EA8-4D18-BA28-7D3ABA022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A5CD6-F1DF-4AF8-9E5B-596F05D93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4D39F-8CCE-4075-8B5A-6553F1D5C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CAE04-41BF-4607-986A-57358AA87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5BAF-163B-488A-AD77-BC089C83153A}" type="datetimeFigureOut">
              <a:rPr lang="es-CO" smtClean="0"/>
              <a:t>2/05/2020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F0FEF-AFE7-49A1-B380-15840710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9F7AA-11BE-4BB8-8CED-1B007092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B81-FD6F-420B-8C11-58DC34682EA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215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80B7-0071-4C33-910D-31A7CAAE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E6620-71A2-4E72-B3C1-6526D915F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CE847-82B9-4F0E-93A2-B5018DA1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D85DE-CED4-4143-A238-10B75E0E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5BAF-163B-488A-AD77-BC089C83153A}" type="datetimeFigureOut">
              <a:rPr lang="es-CO" smtClean="0"/>
              <a:t>2/05/2020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B6DCE-D184-4B80-8219-6793FAB3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09714-2CB7-460E-812E-0C744846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B81-FD6F-420B-8C11-58DC34682EA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824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18D1E-E54A-4D4C-93C4-99EFC8898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EB46B-BC40-4A99-8881-04AD5F353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11D79-532E-4F8F-9962-788720FB3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95BAF-163B-488A-AD77-BC089C83153A}" type="datetimeFigureOut">
              <a:rPr lang="es-CO" smtClean="0"/>
              <a:t>2/05/2020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C9616-DACC-4A9F-8C68-02615F899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97C65-0382-4435-A01E-5E0ED5840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4B81-FD6F-420B-8C11-58DC34682EA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865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8E02-2751-4944-84CC-8263F1389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19A74-6F26-4EDD-B953-337365BED6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CE404-FBAF-4F31-929F-239BFD2B2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55" y="1361308"/>
            <a:ext cx="10850489" cy="54966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DD3C10-5507-4992-8B44-CA1B7698A1AA}"/>
              </a:ext>
            </a:extLst>
          </p:cNvPr>
          <p:cNvSpPr txBox="1"/>
          <p:nvPr/>
        </p:nvSpPr>
        <p:spPr>
          <a:xfrm>
            <a:off x="5500468" y="180007"/>
            <a:ext cx="2234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err="1"/>
              <a:t>Exercise</a:t>
            </a:r>
            <a:r>
              <a:rPr lang="es-CO" sz="4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88418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D82076-83EE-4B66-B505-34437C5E2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45" y="2052445"/>
            <a:ext cx="10821910" cy="2753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61462-4C8F-442B-BDB2-047F90BBBBFB}"/>
              </a:ext>
            </a:extLst>
          </p:cNvPr>
          <p:cNvSpPr txBox="1"/>
          <p:nvPr/>
        </p:nvSpPr>
        <p:spPr>
          <a:xfrm>
            <a:off x="5500468" y="180007"/>
            <a:ext cx="2234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err="1"/>
              <a:t>Exercise</a:t>
            </a:r>
            <a:r>
              <a:rPr lang="es-CO" sz="4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04882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EC29F9-BE4C-4D40-8A1C-2EF56920F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39" y="2785973"/>
            <a:ext cx="10717121" cy="1286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DF7CC0-CF63-42C2-8840-D20759CF637E}"/>
              </a:ext>
            </a:extLst>
          </p:cNvPr>
          <p:cNvSpPr txBox="1"/>
          <p:nvPr/>
        </p:nvSpPr>
        <p:spPr>
          <a:xfrm>
            <a:off x="5500468" y="180007"/>
            <a:ext cx="2234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err="1"/>
              <a:t>Exercise</a:t>
            </a:r>
            <a:r>
              <a:rPr lang="es-CO" sz="4000"/>
              <a:t> 3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60510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Quintini</dc:creator>
  <cp:lastModifiedBy>Jose Quintini</cp:lastModifiedBy>
  <cp:revision>1</cp:revision>
  <dcterms:created xsi:type="dcterms:W3CDTF">2020-05-02T19:49:36Z</dcterms:created>
  <dcterms:modified xsi:type="dcterms:W3CDTF">2020-05-02T20:20:59Z</dcterms:modified>
</cp:coreProperties>
</file>