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2052F-47CE-49F6-A67A-1C91D3C766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88B733-60F3-4A83-8402-B265C4FEAA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8D066-6865-49E0-AEDA-B10746FB9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12439-D979-4DD9-89E4-0357D63492C4}" type="datetimeFigureOut">
              <a:rPr lang="es-CO" smtClean="0"/>
              <a:t>5/05/2020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5F8A2-A100-440C-B679-D0E068224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A1328-D13C-4760-BD1D-2EA4CA731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0084B-A460-4B50-AE96-9B4495603A1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55165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88344-2448-442A-A657-B17586AA2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08692F-0B58-4F5F-962B-62A5411F39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79E13-2E14-4833-91B8-FE3DB0523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12439-D979-4DD9-89E4-0357D63492C4}" type="datetimeFigureOut">
              <a:rPr lang="es-CO" smtClean="0"/>
              <a:t>5/05/2020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994F3-D5D9-4394-B02B-BD8B673BD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EAD10-F1BD-4629-B3C2-ECC93A549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0084B-A460-4B50-AE96-9B4495603A1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56807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294356-6942-46E2-B1C7-9EDB91F74F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6CA48-F8CF-46CF-958F-E13D097CF2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9836C-AB1C-4462-AEF2-D27F3F77B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12439-D979-4DD9-89E4-0357D63492C4}" type="datetimeFigureOut">
              <a:rPr lang="es-CO" smtClean="0"/>
              <a:t>5/05/2020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2ACE0-74DF-4129-AA3F-C5480E133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5BDAF-8B05-4665-AA38-F59B32AB6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0084B-A460-4B50-AE96-9B4495603A1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6549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69089-D820-4EC9-A259-C495F041D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5AA3F-C252-440E-AE5D-762CA2EFA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6DD0E-265A-4AD3-B8B7-F81EC43D9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12439-D979-4DD9-89E4-0357D63492C4}" type="datetimeFigureOut">
              <a:rPr lang="es-CO" smtClean="0"/>
              <a:t>5/05/2020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760B1-C5DD-488D-89CC-B582085A9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C576E-66C5-456B-87BB-A0AF235E8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0084B-A460-4B50-AE96-9B4495603A1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12899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9272A-72D4-406E-BDDD-7955C4ED9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ECA216-2055-4D6F-B8C3-D5E1E2D33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7BB3D-0C1C-4081-BE73-E5FD3BA41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12439-D979-4DD9-89E4-0357D63492C4}" type="datetimeFigureOut">
              <a:rPr lang="es-CO" smtClean="0"/>
              <a:t>5/05/2020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40576-DAF7-45E6-97E2-0BB8DE846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F378E-D787-4994-AD45-6D639223B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0084B-A460-4B50-AE96-9B4495603A1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51117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F70A8-BDC8-49E7-B6F3-26C06FE00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279D3-6477-4CF1-82DB-1E3CABF4C4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6D3DC4-D91E-409B-BAE5-0E5B280E5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AC9C9D-6DAF-49CD-8E0B-3AD216069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12439-D979-4DD9-89E4-0357D63492C4}" type="datetimeFigureOut">
              <a:rPr lang="es-CO" smtClean="0"/>
              <a:t>5/05/2020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1678DD-70B2-4C1E-A6E6-DC0C78FC6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F4CCF-7FE9-4EF2-A5CC-22BF60495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0084B-A460-4B50-AE96-9B4495603A1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05597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1AB67-053C-4978-A49E-7D36CD156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AC931-C012-4AE6-B647-48A2FBF6D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FE495C-594A-4BF6-9304-9B726CA60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537F3D-64FA-4A50-8DE2-34CAB16DC1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BEDC46-80A9-4C32-A2A0-04A28E825C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2EAA6E-07F6-42D8-BE07-86520EEC5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12439-D979-4DD9-89E4-0357D63492C4}" type="datetimeFigureOut">
              <a:rPr lang="es-CO" smtClean="0"/>
              <a:t>5/05/2020</a:t>
            </a:fld>
            <a:endParaRPr lang="es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089797-2014-4A00-8FC3-F2468D290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F1B868-B69F-4C48-83DE-BE8CE1E62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0084B-A460-4B50-AE96-9B4495603A1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9016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8AA06-F5C3-4D96-9415-551E70C10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7F942-794E-45FD-9853-13C4BD57C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12439-D979-4DD9-89E4-0357D63492C4}" type="datetimeFigureOut">
              <a:rPr lang="es-CO" smtClean="0"/>
              <a:t>5/05/2020</a:t>
            </a:fld>
            <a:endParaRPr lang="es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1410E3-FBAA-4D5C-9ADC-CB9722BE3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DF0988-986D-44A6-A4E0-7F7C7CEA2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0084B-A460-4B50-AE96-9B4495603A1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8591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4FC494-D35A-4CC2-8B72-7A21A529A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12439-D979-4DD9-89E4-0357D63492C4}" type="datetimeFigureOut">
              <a:rPr lang="es-CO" smtClean="0"/>
              <a:t>5/05/2020</a:t>
            </a:fld>
            <a:endParaRPr lang="es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853D61-CD14-4DDA-AB6B-AD90ECDFD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EE1B2-7F7E-4FBC-97E6-DA4F78188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0084B-A460-4B50-AE96-9B4495603A1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4903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A57D1-BD1C-4AB7-8C21-A20EE58E4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F041C-5C27-42D9-87DC-DE3F94AD0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E11F1F-B853-44F2-95A3-13DF9B6BC3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81349-3620-476E-9D9D-239024CEF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12439-D979-4DD9-89E4-0357D63492C4}" type="datetimeFigureOut">
              <a:rPr lang="es-CO" smtClean="0"/>
              <a:t>5/05/2020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10E4F8-BC65-4C61-9016-37883743F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254E74-6CDA-4405-99AB-BAA443B8A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0084B-A460-4B50-AE96-9B4495603A1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1914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24EB0-3434-4B34-BE9A-69EA1CE5F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70A792-F54F-4999-968D-4EA66A1826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E1B1AC-0B37-4B96-A7F1-28DF54D16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E147E3-3540-4577-94EE-25F03AE4D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12439-D979-4DD9-89E4-0357D63492C4}" type="datetimeFigureOut">
              <a:rPr lang="es-CO" smtClean="0"/>
              <a:t>5/05/2020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E25612-1766-4ADE-84A2-21709C9CA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868FE-CA1E-4079-9217-4A1676E7A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0084B-A460-4B50-AE96-9B4495603A1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87660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B2F386-19C9-4520-8650-4A6B0E789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46C70B-1C13-4CAF-B71F-FBC7BB916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31899-617E-4F96-B6DA-B698CCD8EB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12439-D979-4DD9-89E4-0357D63492C4}" type="datetimeFigureOut">
              <a:rPr lang="es-CO" smtClean="0"/>
              <a:t>5/05/2020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13E9C-244C-473C-AA18-3CD172B135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DA884-26D6-4FE1-907B-6761C3570C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0084B-A460-4B50-AE96-9B4495603A1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889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5DBB9-02F0-4D6D-A3F2-61560F2A47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AA500A-6006-4F2F-8208-6A01C50E2D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DF3B82-DB52-4272-94D3-80A9ED26E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406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Quintini</dc:creator>
  <cp:lastModifiedBy>Jose Quintini</cp:lastModifiedBy>
  <cp:revision>1</cp:revision>
  <dcterms:created xsi:type="dcterms:W3CDTF">2020-05-05T20:22:15Z</dcterms:created>
  <dcterms:modified xsi:type="dcterms:W3CDTF">2020-05-05T20:41:14Z</dcterms:modified>
</cp:coreProperties>
</file>