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8538-4E1E-406B-B843-1DBDF8DAF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F1B2F-370E-4042-9717-377116ED1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D288-1D36-4595-8262-FDF882FD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E4FA-11CA-4F3D-BA34-BA80C134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E4B4-D226-4AE6-802B-AB76203C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7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E769-604E-4011-8CB9-8B9F9C5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C4DF-8E50-4CD8-80A4-2538F5F0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FD30-85BE-4C8A-8A64-6DDD5277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101-01B6-494D-B6DC-7F4DBD48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B5F3-FFF3-4DF2-B0CA-CA656978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6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ED499-63A0-43A0-B876-4D1908ADD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BFF04-06E4-4637-A666-F4365944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61FE-66E6-4ED6-8516-4E8C0B2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B004-3535-4F28-90ED-0EE3B8F8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60DB-4A0C-492E-B735-1E1AC949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D2CC-F3B9-480E-94D2-BEEF713A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40BB-3CC9-497B-9DDA-126BC0A1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E27A-C33A-4420-867E-213D8AF0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BF9E-66B4-4BE1-873C-EC9B3CB6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635A-ED61-4DD9-93C3-B73F9230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2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9596-0459-4BF9-A170-764EAB3A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3023-4C98-460C-9F05-7495173B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F741-F889-467C-B635-AA2ACEA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2E7C-B7EF-4E19-BDD5-A6DAA93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78B3-8DB4-42BC-9F13-64558462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4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65E8-F2B1-433B-AF9E-0E4E68F6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2FA9-2BD0-486E-AE1E-B10F6E70D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E33CE-FE77-4419-81EE-9BF7B203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3497-069A-4D62-9CA2-80F18855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58F8-B96A-4359-835A-5FBC5330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37F81-2238-4172-8F3B-BCEDF2A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9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3F07-5B37-4ED2-BB1B-D6FCFE3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2632-F19B-4629-A4B3-61EEB4EC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CB18-7D24-4B5F-A4CB-3816FF8A3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635FE-5D47-4766-B401-E8B18C0C2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0BAA0-9CAE-44E7-AF5D-91C998E3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14D55-F4AD-4D8C-9877-AD76ED9B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3D16B-EC2B-4D17-BC22-A660D1E8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F9C3F-7BFF-4A04-A354-9015DF89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13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0BCE-0551-46C3-BCA6-72819938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51189-61C1-44DE-A43B-6513704D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79CC7-EE9F-4951-BC87-A662F0D8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B811-2C66-443F-9DC0-6AEC1463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8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73078-C337-4118-88F7-B0367345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98FD5-978D-4975-A0B1-26B42329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2713-4644-458D-8904-962B14BF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221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0E8B-73A6-461E-8A35-EB659ACC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6B1F-B375-4F9C-BE83-11FE8DDD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4369B-C06D-495F-A07D-BF6E5D74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5284-8E11-49E9-A194-475A561E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EB0BD-B149-4663-8F28-9C9320C7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E07-7EC0-4A35-95FF-44E392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41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FBF7-53A6-4011-BFF6-BAD203C1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33C61-83EB-42B7-B298-C3CAE96A2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1F4BD-E741-4D65-B5C9-5AE84935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DDD7-07FA-492B-B891-B30CAC29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CC925-F4E0-46A4-A560-9BA83BEB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A378-BB3A-4E3B-BF5C-2B49AB0E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1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4E6CF-C2C2-464D-8A83-07F66079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C236-85B8-4E3C-9720-D1288432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A7C-6EAD-40ED-A574-16F0912DB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F0A-532A-45AA-ABDE-DA9A38CFB73D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E22A-E8B0-408C-B7C2-6AC397718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D8D5-8942-446E-B2DE-DEFF2FA8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CCD6-F658-49E8-BCC2-F5BD1086EC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1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3DE0-E57C-4FEB-B197-0BD85738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F3EA8-D3EB-49D5-A7ED-58A2D01AF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38B4D-3DA8-4ABD-84CB-A1138B1D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5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46EF-544E-42D8-A3C4-E3203513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E2F3-7771-4F5B-BCB2-F5E9425E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FC00-53DD-43CD-BE66-140916FE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FB6A-84C8-408A-B65B-5818818E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0461-E1DF-4CFB-BF35-8278BC4F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90504-C8DB-4837-B451-3D03D72F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Quintini</dc:creator>
  <cp:lastModifiedBy>Jose Quintini</cp:lastModifiedBy>
  <cp:revision>1</cp:revision>
  <dcterms:created xsi:type="dcterms:W3CDTF">2020-05-05T20:38:37Z</dcterms:created>
  <dcterms:modified xsi:type="dcterms:W3CDTF">2020-05-05T20:40:49Z</dcterms:modified>
</cp:coreProperties>
</file>