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FE6A-93C0-462D-B891-3EF88C4A5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D37C5-C522-4B0B-96AA-4B65F48A4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B2EE-BDEA-4275-BB30-A003D26E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1886-E4A7-4493-84DC-1EAD5785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E56A1-F102-4D48-848F-89EF1211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763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BFFB-B2E9-4969-8F1F-95C892A6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5387-0A3B-4634-B68E-098408C7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C12CD-505B-4851-8CE5-1168335F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6CF2C-50C7-410A-85CC-B6D5C040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5F9D-5EAB-4032-8974-1C18C929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15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ECA98-3610-49D6-8353-C16919E9D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46A7A-9329-4A9F-A547-388A07195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91E5-486B-45A3-92B8-99125A73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7329-6630-4B0E-A544-7A0B085F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84D83-BE86-4BA8-B186-0FFC4CB1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258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6BC-2E95-4961-BD35-7F4D82D8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145B-C1CB-4AE8-87E5-E84B5B2F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206B-E3E5-458C-AE8D-2C55C561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9A0C-F1C0-41A1-9C1C-FDADE0D5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0417-D5C6-4CFC-AF9A-2FA6B9C8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804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35A2-B2E0-4873-9C12-35C20ED9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3D5B-FFFD-451D-8BCF-956529B2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529D-9578-475D-A166-F82EDE84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6902-C067-4BB6-BE5C-9E4EA84C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A855-6A8A-4807-AD20-6C8EA85A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71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23FB-4C56-4358-B81D-8B718C3C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7799-065A-45CC-A006-D2DA8836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DDD8-A260-4D29-AC9E-19C47A7D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112E-CD05-477F-A5EC-C31185F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F7E29-EDD6-464F-A9A1-B2501AA9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3BCAC-E19F-467B-9589-2CED931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57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8CC0-6C52-4660-9EA0-9C04CC78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2B06-1D72-444B-924A-06450F050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8D93-75CF-4CF7-A28C-42AC49BC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2197F-9FC6-461A-A21F-688D46B6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9D729-EE38-4DF4-BC60-0F46B6605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4A401-A6D2-4E47-93E7-CDA73AFE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2D246-1297-4821-B2F9-82E89D00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7B7CD-8733-4B58-BE3F-BBC5E70C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04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7ACB-4ABD-43C7-9A6F-482D4365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6CD7-EAAF-4B44-93BC-A0BE1D25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94CED-3830-48D1-8AC2-72AF1EEB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A7072-458A-4154-897E-A26F165C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8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01119-C2BF-4BE5-B7F6-9326B7E1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B17FC-622D-499C-82A2-1C2420D8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A0767-9FAF-4EBE-A60C-CE0DE180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62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B4E9-2668-49EB-8A71-82A278F0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3CC4-52F7-4F50-B1DB-DF39FFEA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EDD0D-CC43-4DC2-BF1F-683A6ABE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E8887-D0C9-41F2-A1F6-AF31AF1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6CAD3-CFB3-4F42-B1C0-73270F32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53444-6B56-4BBF-971B-9B53DAE7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12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2905-286C-4087-85B2-AA199536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C4EB4-A8B0-43D5-A9C0-10AE43D15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C8E33-687D-4350-B146-7EAB70EB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AC32-B2A0-4D4D-A3A6-82ED38F4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E2C91-C0C0-4529-9C5A-DCB7BA80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99BA-3D06-4BD1-ACF8-9BDD1B7B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17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E6B4C-564A-4E32-B439-34EC545D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CA45-CC3B-40D7-BD61-9FAE7389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D3FD-7D0E-42F0-90BC-B54E84CE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66ED-4E97-4889-BF91-8B7CAD54EE15}" type="datetimeFigureOut">
              <a:rPr lang="es-CO" smtClean="0"/>
              <a:t>5/05/2020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096A-877D-45EB-AA8D-508DE3397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0AD5-7051-45F2-A10F-C66F96A5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F1EA-1071-4149-8438-91E26EE4294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1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6E7B-B13D-4AF5-BCA6-FAB4D5DE3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83BCF-B309-4E74-9BF7-E35D90E13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E1D41-A126-45B6-9F48-FD0FDB94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815E65-5A3C-4AD3-97FC-ED5272F1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2DF2D-D740-4DB7-A171-B2572D07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2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F9F502-4E4B-4132-8DE3-3018A8BC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5ABC7D-676E-4AC2-88D1-C8C96D88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7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BED4CF-F44B-4A51-8D6D-3B176BD2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7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Quintini</dc:creator>
  <cp:lastModifiedBy>Jose Quintini</cp:lastModifiedBy>
  <cp:revision>1</cp:revision>
  <dcterms:created xsi:type="dcterms:W3CDTF">2020-05-05T19:46:38Z</dcterms:created>
  <dcterms:modified xsi:type="dcterms:W3CDTF">2020-05-05T19:54:14Z</dcterms:modified>
</cp:coreProperties>
</file>