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F080-7349-CBCE-68CA-DED3B84E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28D456-97A3-C07F-CF84-2866E3C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6FF1-B3CD-4595-924E-BCF088E5AD85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AB2583-E764-BAE9-2115-65F9474A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24AD4E-E5AB-29AE-A5C8-342D342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9922-BC60-49CC-8238-C60355D64C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9FCB9F-E887-9BEA-BC96-85BD95C5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675A-849E-CDC4-9F9C-2BADD17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DD71A-4401-3784-0D65-8A844BD52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6FF1-B3CD-4595-924E-BCF088E5AD85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69CBD-1CF6-A2B9-A8C8-81062ACA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A2BE3-1F08-E23A-CB03-51652C7C2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9922-BC60-49CC-8238-C60355D64C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3A81298-05FB-74BC-357E-29165A6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Store Comparision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7D3C4-D3B2-B350-E00C-CBA315F553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CCC4980-7300-A23B-DFE1-16F1A604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PANORAMA DE LA EMPRESA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3880B6-FB8F-E2EF-DC89-2EA986DF83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E2CB272-96F3-7D31-D608-B227402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MODELO DE NEGOCIO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D824BA-657D-D57C-AD8E-1D0719018D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8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2D4969B-63CC-EBDA-BCCC-8561174D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INFORMACIÓN GENERAL DEL MERCADO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F55041-EF0E-F425-A18B-6487B0879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E7DCD57-CD95-458B-C143-82FC2509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COMPARATIVA DE MERCADO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F7D326-B597-236B-8315-7113E43CB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82957FB-E327-2BDB-77EB-2B5F63E0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NUESTRA COMPETENCIA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E1BAEB-A4A8-21C5-D933-3A3209FD6A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9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1E46BF5-F686-FCC2-1355-336A971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NUESTRA COMPETENCIA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606139-4ED0-3BD2-9824-5B7639865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FD6FF8-26DD-53E8-8052-AD13678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ESTRATEGIA DE CRECIMIENTO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8CA535-116B-330A-EB2B-93DD22F6B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9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580FD6A-7DE8-7416-51D1-6554EE10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AVANCE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6C094B-50E5-0826-60C0-11C2806AF2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F5EBDAD-FA9E-F752-3611-5DE45A08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>
                <a:solidFill>
                  <a:schemeClr val="tx1"/>
                </a:solidFill>
              </a:rPr>
              <a:t>PLAN DE ACCIÓN A DOS 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DF2161-59BE-A7B1-708D-AB151C6324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68F1091-B679-9961-D90E-0F615898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FINANZAS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BEC93-7708-464E-9C79-DC22BB1FF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C96C7E7-03DA-40D7-CBC0-DDD3DBF6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Case 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2BF22C-E224-96F0-19F6-4DB3E02D9E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2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ACF1D48-44EE-36C6-42FC-45B5F43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NUESTRO EQUIPO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2735C9-16C0-9206-A7BE-B536C809AF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05E82D6-CFF0-1931-D37A-72961BBE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CONOCE AL EQUIPO COMPLETO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9EF3B5-892C-0D9E-AEE6-D0D6D73701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198DED3-EC5B-3D9F-E835-5035239D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FINANCIACIÓN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17980E-D58A-1B29-B7F2-609A2056D8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0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1CD9AFC-98F4-36A4-B80A-D1CA998E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RESUMEN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1DB1B2-C590-80DC-358A-6CF881CBF3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3AEB34C-231F-BBD5-602D-E72EAC63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MUCHAS 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E9E01-5BE4-58EF-4AB2-1215B73572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69F66FB-4ED1-F953-5C2D-B3050E7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PROBLEMA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A2D4A0-0602-0E66-A8F1-56A92AD19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C5035E6-F6CD-8435-4DB3-C51EB22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0C1966-7302-03E4-A79D-DF2CD60D3C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EE71F4C-02D9-B18D-ED44-D67A0475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613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A2F62E-F46F-40E5-46C8-32A787AEC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181C6D0-EE04-D290-2B0B-9466E55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613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EC73D5-8930-29FD-601F-DCE9E55FD8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36571C8-42B5-D0E7-76B8-2F2DD186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603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9D67E3-3B81-23F1-9759-E830090AB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0030549-2180-6915-3EB4-E6E4203D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603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5E226F-FEBA-899F-0149-7EF82C00A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7EFFC63-47D2-EEDA-27C1-F60A3ED1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MX"/>
              <a:t>VENTAJAS DEL PRODUCTO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E34811-ED99-EBA8-EA86-505304F201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Panorámica</PresentationFormat>
  <Paragraphs>24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Store Comparision</vt:lpstr>
      <vt:lpstr>Case </vt:lpstr>
      <vt:lpstr>PROBLEMA</vt:lpstr>
      <vt:lpstr>SOLUCIÓN</vt:lpstr>
      <vt:lpstr>613</vt:lpstr>
      <vt:lpstr>613</vt:lpstr>
      <vt:lpstr>603</vt:lpstr>
      <vt:lpstr>603</vt:lpstr>
      <vt:lpstr>VENTAJAS DEL PRODUCTO</vt:lpstr>
      <vt:lpstr>PANORAMA DE LA EMPRESA</vt:lpstr>
      <vt:lpstr>MODELO DE NEGOCIO</vt:lpstr>
      <vt:lpstr>INFORMACIÓN GENERAL DEL MERCADO</vt:lpstr>
      <vt:lpstr>COMPARATIVA DE MERCADO</vt:lpstr>
      <vt:lpstr>NUESTRA COMPETENCIA</vt:lpstr>
      <vt:lpstr>NUESTRA COMPETENCIA </vt:lpstr>
      <vt:lpstr>ESTRATEGIA DE CRECIMIENTO</vt:lpstr>
      <vt:lpstr>AVANCE</vt:lpstr>
      <vt:lpstr>PLAN DE ACCIÓN A DOS AÑOS</vt:lpstr>
      <vt:lpstr>FINANZAS</vt:lpstr>
      <vt:lpstr>NUESTRO EQUIPO</vt:lpstr>
      <vt:lpstr>CONOCE AL EQUIPO COMPLETO</vt:lpstr>
      <vt:lpstr>FINANCIACIÓN</vt:lpstr>
      <vt:lpstr>RESUMEN</vt:lpstr>
      <vt:lpstr>MUCHAS GRACIAS</vt:lpstr>
    </vt:vector>
  </TitlesOfParts>
  <Company>Petco Animal Supplies,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Comparision</dc:title>
  <dc:creator>José Ángel Reyna Gómez</dc:creator>
  <cp:lastModifiedBy>José Ángel Reyna Gómez</cp:lastModifiedBy>
  <cp:revision>1</cp:revision>
  <dcterms:created xsi:type="dcterms:W3CDTF">2024-08-30T06:36:29Z</dcterms:created>
  <dcterms:modified xsi:type="dcterms:W3CDTF">2024-08-30T06:36:29Z</dcterms:modified>
</cp:coreProperties>
</file>