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691E0-6694-4F1F-9CB6-7EE9F9B01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8C971F-3304-4B5E-BC96-73644448F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CE275-3033-43B4-9816-9A1431B8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5FC-F7A0-445A-AD2C-4C17A8A175F4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12AC0-10C9-4021-81AA-E79080AD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7C3EE-ED33-4D70-87C2-F2C5B5A5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3CE-D8EC-4EE2-9AF1-A124F44E0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850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4434B-DC65-41B0-AC6E-A86C838A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9E0973-3102-432F-9E08-2109F291E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7B1C4D-E573-4257-8F47-C014A8ED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5FC-F7A0-445A-AD2C-4C17A8A175F4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F4114D-C1D8-4871-A783-251DAA22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AE39D-80EB-4AED-852B-1A3C6ABA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3CE-D8EC-4EE2-9AF1-A124F44E0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11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04B7AD-9975-472D-8D79-FBC5DE029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596E7F-E6C9-4D06-A208-D8554C6C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17678-1521-417B-A24B-65FA46C4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5FC-F7A0-445A-AD2C-4C17A8A175F4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CDF16D-3E31-4B6E-8F48-2C136272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E9470-B36B-476A-8567-9CFC7E92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3CE-D8EC-4EE2-9AF1-A124F44E0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01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CD9D8-79FB-47A0-BCD7-4CFE99B5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D2294-05D2-482A-B1DF-88A8474A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C3483-84CE-4AD4-A92C-43B4A19E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5FC-F7A0-445A-AD2C-4C17A8A175F4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FEEFB6-F555-4939-B638-75FC8F3F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E50A28-9051-4F1A-9BD4-C32C0257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3CE-D8EC-4EE2-9AF1-A124F44E0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681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1CB74-4EEE-47CD-883C-11A69E00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46FB13-03A2-420D-8B4C-DBF1B413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D5CE8-A136-4BCA-A2E2-A79DFD01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5FC-F7A0-445A-AD2C-4C17A8A175F4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52C28-6279-49AB-994F-D71AAFF9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FC87D-51EC-4ADA-B6CB-DDB5488E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3CE-D8EC-4EE2-9AF1-A124F44E0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850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6D933-AE87-4251-81DB-9B399852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73CA0-B031-40A3-A011-04FAAD526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029AFA-1127-49DA-A691-B9523CD5C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D118F-3D11-4BCC-B653-AA3DE3AA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5FC-F7A0-445A-AD2C-4C17A8A175F4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C0D00C-20B6-4D03-B7C1-196312A0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8A9A7B-4408-4CB4-B7C2-1B27C735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3CE-D8EC-4EE2-9AF1-A124F44E0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56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7DA8D-5B0C-465A-86DA-134C5961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C19C1F-BB48-48B0-B318-8F2E0C85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264643-B9F4-431D-9FC0-18949036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14370D-1768-4F58-8F5A-74D9709A5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18AE84-E8CC-456D-A96C-1FB4CD00B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B201C9-457A-4A78-8796-F3E469B5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5FC-F7A0-445A-AD2C-4C17A8A175F4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6603C7-149E-4E7C-9659-F8A502FD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C2B0DF-517B-4A0F-A8BA-0835918E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3CE-D8EC-4EE2-9AF1-A124F44E0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854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4F378-FD8C-4AB6-889E-0EA6D484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CDA014-E9A0-4268-901F-7FF526D2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5FC-F7A0-445A-AD2C-4C17A8A175F4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4B1FD3-BE95-44A4-8969-E20CECDA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2B1E74-08B0-4C52-B8F1-4C3741BF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3CE-D8EC-4EE2-9AF1-A124F44E0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535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2A494F-E7EF-47A4-BDF2-3E4223F5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5FC-F7A0-445A-AD2C-4C17A8A175F4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0D8C82-8927-4CAA-B8A2-6489F9FE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ED8CE2-F394-4E47-9041-9DA6CF70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3CE-D8EC-4EE2-9AF1-A124F44E0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20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E1BF8-3E1A-4617-AA62-1F3B8C8B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39316-33C3-46BB-9246-B5F8FEDB0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A4516C-9FF5-43A6-988C-F630E1588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BDA2F1-1F83-43A0-8FE5-159BC02B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5FC-F7A0-445A-AD2C-4C17A8A175F4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15B136-FF49-44D3-96B4-640F4AB2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C3D57C-1023-4395-A3D4-846FC60E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3CE-D8EC-4EE2-9AF1-A124F44E0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013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E36A0-267A-401A-9010-2D0A0A03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EE2E6B-345B-404E-AD2E-0E5D3684F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00140D-29F3-4CE8-8D08-1F8670D26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2DD256-9777-41F2-8DD7-8B26D736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5FC-F7A0-445A-AD2C-4C17A8A175F4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0958F-9BC5-4027-B581-A8A3F5A5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EF978F-652F-4FA3-AE7C-653D79EB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3CE-D8EC-4EE2-9AF1-A124F44E0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526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1472A8-5583-4E8B-9D4B-76DF856A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E33C3C-B086-4056-B953-CA30087A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9F6E36-B871-4E90-AA1D-70492261C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C25FC-F7A0-445A-AD2C-4C17A8A175F4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1F7082-A8CF-4B6A-A0E9-CC4E35839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5E6B5-AF31-4C12-A2E0-10FBF8315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33CE-D8EC-4EE2-9AF1-A124F44E0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89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C2F9B3F-914C-498D-B4D3-5255F9A95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2824118"/>
            <a:ext cx="11386784" cy="1655762"/>
          </a:xfrm>
        </p:spPr>
        <p:txBody>
          <a:bodyPr>
            <a:normAutofit fontScale="92500"/>
          </a:bodyPr>
          <a:lstStyle/>
          <a:p>
            <a:r>
              <a:rPr lang="es-PE" sz="8800" dirty="0">
                <a:solidFill>
                  <a:srgbClr val="0070C0"/>
                </a:solidFill>
              </a:rPr>
              <a:t>0601</a:t>
            </a:r>
            <a:r>
              <a:rPr lang="es-PE" sz="8800" dirty="0">
                <a:solidFill>
                  <a:srgbClr val="00B050"/>
                </a:solidFill>
              </a:rPr>
              <a:t>202107</a:t>
            </a:r>
            <a:r>
              <a:rPr lang="es-PE" sz="8800" dirty="0">
                <a:solidFill>
                  <a:srgbClr val="FF0000"/>
                </a:solidFill>
              </a:rPr>
              <a:t>20167740571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CB1C09AE-0985-4049-ADD3-021555DCB85F}"/>
              </a:ext>
            </a:extLst>
          </p:cNvPr>
          <p:cNvSpPr/>
          <p:nvPr/>
        </p:nvSpPr>
        <p:spPr>
          <a:xfrm rot="5400000">
            <a:off x="1536227" y="3051130"/>
            <a:ext cx="414550" cy="199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6A937D00-D33A-4AF6-AD06-1B0D025D2FCD}"/>
              </a:ext>
            </a:extLst>
          </p:cNvPr>
          <p:cNvSpPr/>
          <p:nvPr/>
        </p:nvSpPr>
        <p:spPr>
          <a:xfrm rot="5400000">
            <a:off x="4123614" y="2595068"/>
            <a:ext cx="414550" cy="2911524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DDC2B4E3-221D-487C-845D-34A956950C56}"/>
              </a:ext>
            </a:extLst>
          </p:cNvPr>
          <p:cNvSpPr/>
          <p:nvPr/>
        </p:nvSpPr>
        <p:spPr>
          <a:xfrm rot="5400000">
            <a:off x="8579039" y="1168308"/>
            <a:ext cx="414550" cy="57650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11CE19F-ABE9-4685-BDF8-6028BE5B3966}"/>
              </a:ext>
            </a:extLst>
          </p:cNvPr>
          <p:cNvSpPr/>
          <p:nvPr/>
        </p:nvSpPr>
        <p:spPr>
          <a:xfrm>
            <a:off x="632346" y="4258105"/>
            <a:ext cx="22933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Nro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s-E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66E887-5530-470B-895E-A17311A04FE9}"/>
              </a:ext>
            </a:extLst>
          </p:cNvPr>
          <p:cNvSpPr/>
          <p:nvPr/>
        </p:nvSpPr>
        <p:spPr>
          <a:xfrm>
            <a:off x="3514035" y="4258105"/>
            <a:ext cx="18014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Periodo</a:t>
            </a:r>
            <a:endParaRPr lang="es-ES" sz="40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F25AECD-8521-4E73-A388-3A0F892F3056}"/>
              </a:ext>
            </a:extLst>
          </p:cNvPr>
          <p:cNvSpPr/>
          <p:nvPr/>
        </p:nvSpPr>
        <p:spPr>
          <a:xfrm>
            <a:off x="8253154" y="4258105"/>
            <a:ext cx="10663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RUC</a:t>
            </a:r>
            <a:endParaRPr lang="es-ES" sz="4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4759251-6345-4137-A7D6-1AD4E4D64DBE}"/>
              </a:ext>
            </a:extLst>
          </p:cNvPr>
          <p:cNvSpPr txBox="1">
            <a:spLocks/>
          </p:cNvSpPr>
          <p:nvPr/>
        </p:nvSpPr>
        <p:spPr>
          <a:xfrm>
            <a:off x="282052" y="682245"/>
            <a:ext cx="11386784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5400" dirty="0">
                <a:solidFill>
                  <a:srgbClr val="7030A0"/>
                </a:solidFill>
              </a:rPr>
              <a:t>PLAME</a:t>
            </a:r>
          </a:p>
        </p:txBody>
      </p:sp>
    </p:spTree>
    <p:extLst>
      <p:ext uri="{BB962C8B-B14F-4D97-AF65-F5344CB8AC3E}">
        <p14:creationId xmlns:p14="http://schemas.microsoft.com/office/powerpoint/2010/main" val="392847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3E27D0A-C6E5-45D7-9B3D-4AEFB3AEE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72" y="1160059"/>
            <a:ext cx="9522655" cy="5621808"/>
          </a:xfrm>
          <a:prstGeom prst="rect">
            <a:avLst/>
          </a:prstGeom>
          <a:noFill/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C62F669-FA2A-4E31-8E97-B9A5BEB21FE1}"/>
              </a:ext>
            </a:extLst>
          </p:cNvPr>
          <p:cNvSpPr txBox="1">
            <a:spLocks/>
          </p:cNvSpPr>
          <p:nvPr/>
        </p:nvSpPr>
        <p:spPr>
          <a:xfrm>
            <a:off x="4838129" y="231868"/>
            <a:ext cx="2515739" cy="1037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8800" dirty="0">
                <a:solidFill>
                  <a:srgbClr val="7030A0"/>
                </a:solidFill>
              </a:rPr>
              <a:t>PLE</a:t>
            </a:r>
          </a:p>
        </p:txBody>
      </p:sp>
    </p:spTree>
    <p:extLst>
      <p:ext uri="{BB962C8B-B14F-4D97-AF65-F5344CB8AC3E}">
        <p14:creationId xmlns:p14="http://schemas.microsoft.com/office/powerpoint/2010/main" val="1362352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More</dc:creator>
  <cp:lastModifiedBy>William More</cp:lastModifiedBy>
  <cp:revision>1</cp:revision>
  <dcterms:created xsi:type="dcterms:W3CDTF">2021-08-17T14:05:18Z</dcterms:created>
  <dcterms:modified xsi:type="dcterms:W3CDTF">2021-08-17T14:19:16Z</dcterms:modified>
</cp:coreProperties>
</file>