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EAC0-60E7-4519-985C-DE16E5CB9787}" type="datetimeFigureOut">
              <a:rPr lang="es-ES" smtClean="0"/>
              <a:t>15/12/2024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5342-AD0B-4D0F-AAF9-5F6E5BF13E3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07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EAC0-60E7-4519-985C-DE16E5CB9787}" type="datetimeFigureOut">
              <a:rPr lang="es-ES" smtClean="0"/>
              <a:t>15/12/2024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5342-AD0B-4D0F-AAF9-5F6E5BF13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74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EAC0-60E7-4519-985C-DE16E5CB9787}" type="datetimeFigureOut">
              <a:rPr lang="es-ES" smtClean="0"/>
              <a:t>15/12/2024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5342-AD0B-4D0F-AAF9-5F6E5BF13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89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EAC0-60E7-4519-985C-DE16E5CB9787}" type="datetimeFigureOut">
              <a:rPr lang="es-ES" smtClean="0"/>
              <a:t>15/12/2024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5342-AD0B-4D0F-AAF9-5F6E5BF13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9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EAC0-60E7-4519-985C-DE16E5CB9787}" type="datetimeFigureOut">
              <a:rPr lang="es-ES" smtClean="0"/>
              <a:t>15/12/2024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5342-AD0B-4D0F-AAF9-5F6E5BF13E3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2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EAC0-60E7-4519-985C-DE16E5CB9787}" type="datetimeFigureOut">
              <a:rPr lang="es-ES" smtClean="0"/>
              <a:t>15/12/2024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5342-AD0B-4D0F-AAF9-5F6E5BF13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62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EAC0-60E7-4519-985C-DE16E5CB9787}" type="datetimeFigureOut">
              <a:rPr lang="es-ES" smtClean="0"/>
              <a:t>15/12/2024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5342-AD0B-4D0F-AAF9-5F6E5BF13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04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EAC0-60E7-4519-985C-DE16E5CB9787}" type="datetimeFigureOut">
              <a:rPr lang="es-ES" smtClean="0"/>
              <a:t>15/12/2024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5342-AD0B-4D0F-AAF9-5F6E5BF13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942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EAC0-60E7-4519-985C-DE16E5CB9787}" type="datetimeFigureOut">
              <a:rPr lang="es-ES" smtClean="0"/>
              <a:t>15/12/2024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5342-AD0B-4D0F-AAF9-5F6E5BF13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04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37EAC0-60E7-4519-985C-DE16E5CB9787}" type="datetimeFigureOut">
              <a:rPr lang="es-ES" smtClean="0"/>
              <a:t>15/12/2024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3D5342-AD0B-4D0F-AAF9-5F6E5BF13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38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EAC0-60E7-4519-985C-DE16E5CB9787}" type="datetimeFigureOut">
              <a:rPr lang="es-ES" smtClean="0"/>
              <a:t>15/12/2024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5342-AD0B-4D0F-AAF9-5F6E5BF13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316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37EAC0-60E7-4519-985C-DE16E5CB9787}" type="datetimeFigureOut">
              <a:rPr lang="es-ES" smtClean="0"/>
              <a:t>15/12/2024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3D5342-AD0B-4D0F-AAF9-5F6E5BF13E3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2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8A02-E2DC-4432-82E7-66C2E55F5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ANALISIS DE INCIDENCIAS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CB3EC-30F1-4FA9-8FDF-F67973E70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PERIODO (ENERO 2024 – JUNIO 2024)</a:t>
            </a:r>
          </a:p>
        </p:txBody>
      </p:sp>
    </p:spTree>
    <p:extLst>
      <p:ext uri="{BB962C8B-B14F-4D97-AF65-F5344CB8AC3E}">
        <p14:creationId xmlns:p14="http://schemas.microsoft.com/office/powerpoint/2010/main" val="344187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8A02-E2DC-4432-82E7-66C2E55F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CB3EC-30F1-4FA9-8FDF-F67973E7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- No existe uno o varios motivo que afecten al coste y número de las incidencias</a:t>
            </a:r>
          </a:p>
          <a:p>
            <a:endParaRPr lang="es-ES" sz="3200" dirty="0"/>
          </a:p>
          <a:p>
            <a:r>
              <a:rPr lang="es-ES" sz="3200" dirty="0"/>
              <a:t>- Se interpreta que la producción es homogénea </a:t>
            </a:r>
          </a:p>
          <a:p>
            <a:endParaRPr lang="es-ES" sz="3200" dirty="0"/>
          </a:p>
          <a:p>
            <a:r>
              <a:rPr lang="es-ES" sz="3200" dirty="0"/>
              <a:t>- Conviene hacer este análisis de manera periódica.</a:t>
            </a:r>
          </a:p>
        </p:txBody>
      </p:sp>
    </p:spTree>
    <p:extLst>
      <p:ext uri="{BB962C8B-B14F-4D97-AF65-F5344CB8AC3E}">
        <p14:creationId xmlns:p14="http://schemas.microsoft.com/office/powerpoint/2010/main" val="276153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8A02-E2DC-4432-82E7-66C2E55F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CB3EC-30F1-4FA9-8FDF-F67973E7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/>
              <a:t>Los principales objetivos de este análisis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E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Localizar los focos donde el coste de reparación es mayor.</a:t>
            </a:r>
          </a:p>
          <a:p>
            <a:pPr lvl="1" algn="just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Buscar un motivos de aumento de defectos.</a:t>
            </a:r>
          </a:p>
          <a:p>
            <a:pPr lvl="1" algn="just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0000"/>
              </a:lnSpc>
              <a:spcAft>
                <a:spcPts val="600"/>
              </a:spcAft>
              <a:buNone/>
            </a:pP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14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8A02-E2DC-4432-82E7-66C2E55F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CB3EC-30F1-4FA9-8FDF-F67973E7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/>
              <a:t>Organización de los datos.</a:t>
            </a:r>
          </a:p>
          <a:p>
            <a:r>
              <a:rPr lang="es-E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T</a:t>
            </a:r>
            <a:r>
              <a:rPr lang="es-E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ipo</a:t>
            </a:r>
          </a:p>
          <a:p>
            <a:r>
              <a:rPr lang="es-E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Ubicación</a:t>
            </a:r>
          </a:p>
          <a:p>
            <a:r>
              <a:rPr lang="es-E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Gravedad</a:t>
            </a:r>
            <a:endParaRPr lang="es-E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0000"/>
              </a:lnSpc>
              <a:spcAft>
                <a:spcPts val="600"/>
              </a:spcAft>
              <a:buNone/>
            </a:pP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175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8A02-E2DC-4432-82E7-66C2E55F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Distribución de los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CB3EC-30F1-4FA9-8FDF-F67973E7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0000"/>
              </a:lnSpc>
              <a:spcAft>
                <a:spcPts val="600"/>
              </a:spcAft>
              <a:buNone/>
            </a:pP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97FDB6-0B51-4DE6-8B02-1ECEA7835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40" y="2006833"/>
            <a:ext cx="9377679" cy="410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9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8A02-E2DC-4432-82E7-66C2E55F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Dispersión de los costes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CB3EC-30F1-4FA9-8FDF-F67973E7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lnSpc>
                <a:spcPct val="110000"/>
              </a:lnSpc>
              <a:spcAft>
                <a:spcPts val="600"/>
              </a:spcAft>
              <a:buNone/>
            </a:pP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4573FC-03AC-4880-BF9E-58D3D4A82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1645916"/>
            <a:ext cx="10872238" cy="35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8A02-E2DC-4432-82E7-66C2E55F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Dispersión de los costes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CB3EC-30F1-4FA9-8FDF-F67973E7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lnSpc>
                <a:spcPct val="110000"/>
              </a:lnSpc>
              <a:spcAft>
                <a:spcPts val="600"/>
              </a:spcAft>
              <a:buNone/>
            </a:pP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44615C5-E17C-49E3-AEFE-9375C5EE7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1645916"/>
            <a:ext cx="10872238" cy="35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8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8A02-E2DC-4432-82E7-66C2E55F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Porcentaje de coste por categoría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CB3EC-30F1-4FA9-8FDF-F67973E7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lnSpc>
                <a:spcPct val="110000"/>
              </a:lnSpc>
              <a:spcAft>
                <a:spcPts val="600"/>
              </a:spcAft>
              <a:buNone/>
            </a:pP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3EA6EB-0930-4D00-9E20-D80716E98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2094147"/>
            <a:ext cx="11155680" cy="352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7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8A02-E2DC-4432-82E7-66C2E55F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Correlación coste reparación y 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CB3EC-30F1-4FA9-8FDF-F67973E70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8832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… Gravedad: NULA </a:t>
            </a:r>
          </a:p>
          <a:p>
            <a:pPr marL="0" indent="0">
              <a:buNone/>
            </a:pPr>
            <a:r>
              <a:rPr lang="es-ES" sz="3200" dirty="0"/>
              <a:t>Ejemplo: Gravedad </a:t>
            </a:r>
            <a:r>
              <a:rPr lang="es-ES" sz="3200" b="1" dirty="0"/>
              <a:t>Critica</a:t>
            </a:r>
            <a:r>
              <a:rPr lang="es-ES" sz="3200" dirty="0"/>
              <a:t> NO significa mayor coste)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… Tipo : NULA</a:t>
            </a:r>
          </a:p>
          <a:p>
            <a:pPr marL="0" indent="0">
              <a:buNone/>
            </a:pPr>
            <a:r>
              <a:rPr lang="es-ES" sz="3200" dirty="0"/>
              <a:t>Ningún tipo de defecto aumenta o disminuye el coste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… Localización:  NULA</a:t>
            </a:r>
          </a:p>
          <a:p>
            <a:pPr marL="0" indent="0">
              <a:buNone/>
            </a:pPr>
            <a:r>
              <a:rPr lang="es-ES" sz="3200" dirty="0"/>
              <a:t>Donde se encuentra el defecto no afecta al coste.</a:t>
            </a:r>
          </a:p>
        </p:txBody>
      </p:sp>
    </p:spTree>
    <p:extLst>
      <p:ext uri="{BB962C8B-B14F-4D97-AF65-F5344CB8AC3E}">
        <p14:creationId xmlns:p14="http://schemas.microsoft.com/office/powerpoint/2010/main" val="285966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8A02-E2DC-4432-82E7-66C2E55F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Relación entre categorías</a:t>
            </a:r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B224FC7E-B047-46F6-9F6C-92458AFEA5B3}"/>
              </a:ext>
            </a:extLst>
          </p:cNvPr>
          <p:cNvSpPr/>
          <p:nvPr/>
        </p:nvSpPr>
        <p:spPr>
          <a:xfrm>
            <a:off x="4216400" y="2212613"/>
            <a:ext cx="3251200" cy="2614506"/>
          </a:xfrm>
          <a:prstGeom prst="triangle">
            <a:avLst/>
          </a:prstGeom>
          <a:noFill/>
          <a:ln w="127000" cap="rnd" cmpd="sng"/>
          <a:effectLst>
            <a:glow rad="88900">
              <a:schemeClr val="accent1">
                <a:alpha val="36000"/>
              </a:schemeClr>
            </a:glo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C6B2EDC-DA3F-4087-BFCE-047A1DED3D79}"/>
              </a:ext>
            </a:extLst>
          </p:cNvPr>
          <p:cNvSpPr txBox="1"/>
          <p:nvPr/>
        </p:nvSpPr>
        <p:spPr>
          <a:xfrm>
            <a:off x="4688840" y="2078262"/>
            <a:ext cx="230632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3200" dirty="0"/>
              <a:t>Localización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A90A732-CC49-4D2A-A9E4-E6935B3EA7DC}"/>
              </a:ext>
            </a:extLst>
          </p:cNvPr>
          <p:cNvSpPr txBox="1"/>
          <p:nvPr/>
        </p:nvSpPr>
        <p:spPr>
          <a:xfrm>
            <a:off x="3535680" y="4487350"/>
            <a:ext cx="115316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3200" dirty="0"/>
              <a:t>Tipo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A1F18C9-7269-4340-B812-D9524F0D707C}"/>
              </a:ext>
            </a:extLst>
          </p:cNvPr>
          <p:cNvSpPr txBox="1"/>
          <p:nvPr/>
        </p:nvSpPr>
        <p:spPr>
          <a:xfrm>
            <a:off x="6797040" y="4487350"/>
            <a:ext cx="181864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3200" dirty="0"/>
              <a:t>Gravedad</a:t>
            </a:r>
          </a:p>
        </p:txBody>
      </p:sp>
      <p:pic>
        <p:nvPicPr>
          <p:cNvPr id="21" name="Gráfico 20" descr="Cerrar con relleno sólido">
            <a:extLst>
              <a:ext uri="{FF2B5EF4-FFF2-40B4-BE49-F238E27FC236}">
                <a16:creationId xmlns:a16="http://schemas.microsoft.com/office/drawing/2014/main" id="{25D8DA27-1459-4681-B403-55B2EC5F7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22228">
            <a:off x="6197066" y="3062666"/>
            <a:ext cx="914400" cy="914400"/>
          </a:xfrm>
          <a:prstGeom prst="rect">
            <a:avLst/>
          </a:prstGeom>
        </p:spPr>
      </p:pic>
      <p:pic>
        <p:nvPicPr>
          <p:cNvPr id="22" name="Gráfico 21" descr="Cerrar con relleno sólido">
            <a:extLst>
              <a:ext uri="{FF2B5EF4-FFF2-40B4-BE49-F238E27FC236}">
                <a16:creationId xmlns:a16="http://schemas.microsoft.com/office/drawing/2014/main" id="{7E389F95-482E-40E4-9A57-4E6B880BA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78994">
            <a:off x="4592187" y="3030193"/>
            <a:ext cx="914400" cy="914400"/>
          </a:xfrm>
          <a:prstGeom prst="rect">
            <a:avLst/>
          </a:prstGeom>
        </p:spPr>
      </p:pic>
      <p:pic>
        <p:nvPicPr>
          <p:cNvPr id="23" name="Gráfico 22" descr="Cerrar con relleno sólido">
            <a:extLst>
              <a:ext uri="{FF2B5EF4-FFF2-40B4-BE49-F238E27FC236}">
                <a16:creationId xmlns:a16="http://schemas.microsoft.com/office/drawing/2014/main" id="{A925BA15-779D-4F09-A72C-8A8994096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4801" y="43699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47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4810</TotalTime>
  <Words>156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Retrospección</vt:lpstr>
      <vt:lpstr>ANALISIS DE INCIDENCIAS</vt:lpstr>
      <vt:lpstr>OBJETIVOS</vt:lpstr>
      <vt:lpstr>DATOS</vt:lpstr>
      <vt:lpstr>Distribución de los datos</vt:lpstr>
      <vt:lpstr>Dispersión de los costes</vt:lpstr>
      <vt:lpstr>Dispersión de los costes</vt:lpstr>
      <vt:lpstr>Porcentaje de coste por categoría</vt:lpstr>
      <vt:lpstr>Correlación coste reparación y …</vt:lpstr>
      <vt:lpstr>Relación entre categorías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CC</dc:creator>
  <cp:lastModifiedBy>Jose CC</cp:lastModifiedBy>
  <cp:revision>23</cp:revision>
  <dcterms:created xsi:type="dcterms:W3CDTF">2024-12-15T10:33:04Z</dcterms:created>
  <dcterms:modified xsi:type="dcterms:W3CDTF">2024-12-18T18:50:07Z</dcterms:modified>
</cp:coreProperties>
</file>