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612" r:id="rId2"/>
    <p:sldId id="1613" r:id="rId3"/>
    <p:sldId id="1614" r:id="rId4"/>
    <p:sldId id="1615" r:id="rId5"/>
    <p:sldId id="1618" r:id="rId6"/>
    <p:sldId id="1619" r:id="rId7"/>
    <p:sldId id="1620" r:id="rId8"/>
    <p:sldId id="1616" r:id="rId9"/>
    <p:sldId id="1621" r:id="rId10"/>
    <p:sldId id="161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93B5B-ED3A-423C-8C5A-ED9E77DD8C1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7556C-9743-442B-90B8-1A814CC74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1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687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078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16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99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24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17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439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138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8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8936-D3E7-C633-62F9-261C54FB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84CCD-16E6-CDE4-1154-D8B28626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56FD8-1E12-3A73-BF7D-464EE7A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A34F5-A28E-0B6E-C433-9AC19AB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530CF-9239-D021-233E-8098967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93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0F4C-ACC5-14E8-EE79-BFEE9E50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E7BAC-79C8-5809-2F36-315A665E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17783-D6B4-5D3C-09E6-93EE313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09DA5-17AA-CF8A-A720-52B8F26E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64BF0-B351-0385-E295-385E7EC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66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0B318D-F1E2-2E2A-8100-1E883A0C4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A35F2-6CA1-3CC9-3565-63C4BBFD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5A8BF-05A3-CD9F-4904-9AE69186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97771-828F-11C8-47EE-C6BD56A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7BC1E-E7A8-351F-8822-A22D64B3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5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B5A5-48AD-6A9E-ECE0-A8705AA8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31F3B-1193-A9EB-9F1E-04247F3F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59CC4-BE70-13AE-968E-9E9FFE4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0F2F6-C93A-CB3D-87B5-FA0FA90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CF7A5-A46B-EA5A-0D15-011B7CD5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6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CCDF-B201-2E6F-DD20-AD2CF25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96CAC-955F-85DD-863D-6555D074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6AB5B-7C1D-0819-4333-BAD67BCB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65C7F-9939-0738-4C3D-F0F9C727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495D9-BA3A-C0FB-20BD-53B3F3CB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0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1244-D0E7-6ACD-A957-DCD94AF1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898B7-778E-B372-F7F4-B0187287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EF107-8AF8-8FE1-1AFF-7D6702AC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7A4E4-6FE3-5CAF-09C4-D0C96A3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52B91-295D-3FBA-FDAD-7C20137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762AA-0524-4DD2-AC94-939E57A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5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EE615-5A82-6008-8ABA-CCBD7A71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9E14E-9E85-7120-5C0A-D80E2AD8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A2178-137F-4B7E-F0C7-9B9D7092C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106DD5-A7F3-C41E-F8A1-24B223BB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76633-56A0-5715-9385-980C10CC2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8EDAB4-930B-4873-8244-0AAA274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010CF7-32D7-E6CC-5332-DFE0136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E3FD36-465E-2137-0335-8EE0440C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14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82E0-D43D-FD2A-B954-7C6AAB36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DCB0AE-1416-30D9-04F0-8F4D7D7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1B05A4-E40C-AB18-3151-3B4A7C0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B027E2-EF90-22E0-A25E-BFE3FF34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3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83213C-FF00-817E-6B13-55FEAA70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C6E1D4-1745-619A-126A-9879E87B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67F10-F53E-26E6-4AB3-A6191A11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6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0DFF-3176-EDCF-3E48-64877C0E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9F7D5-1C07-75AA-1337-ED500375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C5C27A-1C77-546B-0D58-00697EA7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C4BF1-535C-5D30-51FB-C37117EA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BCB8D-825E-57BA-083B-131F5E8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3F2EB-6154-782D-223C-8BBF9EB9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3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A716-63B1-6FF0-95B6-02F789CC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D30E54-38AD-04EF-B138-6946102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8CE2F0-CFBF-C035-5806-D14A0630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EF262-B1FB-3FF6-2FBE-4AF03168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3722D-706A-EDEF-CFA4-C629413D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D82984-49E2-F385-14EF-1D29703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38221C-FE84-65E3-E98A-4A14584D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0F1A04-773A-EBC3-E613-D2A3E9E6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61F7F-DAA3-2F31-754B-5D0E120E5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694E-A5CA-4E20-8F01-CBC9E04EF698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04354-AB46-C25E-72F7-D2BED31E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69A4A-BEC0-53BF-8B62-2AD0AB3FE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3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1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741902"/>
            <a:ext cx="9144000" cy="972251"/>
          </a:xfrm>
        </p:spPr>
        <p:txBody>
          <a:bodyPr>
            <a:normAutofit fontScale="90000"/>
          </a:bodyPr>
          <a:lstStyle/>
          <a:p>
            <a:r>
              <a:rPr lang="es-MX" sz="5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PROYECTO: Intranet </a:t>
            </a:r>
            <a:r>
              <a:rPr lang="es-MX" sz="5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Clerprem</a:t>
            </a:r>
            <a:endParaRPr lang="es-MX" sz="5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0E9F88C-C4F1-7755-8E2E-F56D400B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839" y="6131852"/>
            <a:ext cx="10118650" cy="5896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 smtClean="0">
                <a:solidFill>
                  <a:srgbClr val="002060"/>
                </a:solidFill>
              </a:rPr>
              <a:t>Presentado por: José Ramón Hernández Muñoz estudiante de la Universidad Tecnológica de Tlaxcala en la carrera Ingeniería en Desarrollo y Gestión de Software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10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Framework: </a:t>
            </a:r>
            <a:r>
              <a:rPr lang="es-MX" sz="3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Laravel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Donde se encuentra desarrollado el proyecto.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93" y="16486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2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¿De que trata el proyecto?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7696" y="2697667"/>
            <a:ext cx="9144000" cy="16557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MX" sz="2500" dirty="0">
                <a:solidFill>
                  <a:srgbClr val="002060"/>
                </a:solidFill>
              </a:rPr>
              <a:t>El proyecto </a:t>
            </a:r>
            <a:r>
              <a:rPr lang="es-MX" sz="2500" dirty="0" smtClean="0">
                <a:solidFill>
                  <a:srgbClr val="002060"/>
                </a:solidFill>
              </a:rPr>
              <a:t>consta de una </a:t>
            </a:r>
            <a:r>
              <a:rPr lang="es-MX" sz="2500" dirty="0">
                <a:solidFill>
                  <a:srgbClr val="002060"/>
                </a:solidFill>
              </a:rPr>
              <a:t>solución que permita el control y gestión del personal a través de una aplicación web llamada "intranet". La </a:t>
            </a:r>
            <a:r>
              <a:rPr lang="es-MX" sz="2500" dirty="0" smtClean="0">
                <a:solidFill>
                  <a:srgbClr val="002060"/>
                </a:solidFill>
              </a:rPr>
              <a:t>cuál </a:t>
            </a:r>
            <a:r>
              <a:rPr lang="es-MX" sz="2500" dirty="0">
                <a:solidFill>
                  <a:srgbClr val="002060"/>
                </a:solidFill>
              </a:rPr>
              <a:t>requiere una herramienta para almacenar y consultar la información personal de sus empleados, así como para generar credenciales de acceso a la aplicación. Además, se necesita una funcionalidad para que los administradores puedan generar y publicar </a:t>
            </a:r>
            <a:r>
              <a:rPr lang="es-MX" sz="2500" dirty="0" smtClean="0">
                <a:solidFill>
                  <a:srgbClr val="002060"/>
                </a:solidFill>
              </a:rPr>
              <a:t>avisos, eventos, vacantes, resultados de indicadores y algún otro tipo de dato, </a:t>
            </a:r>
            <a:r>
              <a:rPr lang="es-MX" sz="2500" dirty="0">
                <a:solidFill>
                  <a:srgbClr val="002060"/>
                </a:solidFill>
              </a:rPr>
              <a:t>y que los usuarios puedan consultar dicha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820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3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822"/>
            <a:ext cx="9144000" cy="972251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Herramientas empleadas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4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0" y="1255931"/>
            <a:ext cx="4185094" cy="235306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 de datos: </a:t>
            </a:r>
            <a:r>
              <a:rPr lang="es-MX" sz="3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MongoDB</a:t>
            </a:r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Atlas.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512 MB de almacenamiento de datos gratuito en la nube.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Conexiones gratuitas ilimitadas a la base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Un número limitado de consultas por segundo (en promedio, alrededor de 100 por segundo).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Acceso a una variedad de herramientas de monitoreo y análisis.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Una </a:t>
            </a:r>
            <a:r>
              <a:rPr lang="es-MX" dirty="0">
                <a:solidFill>
                  <a:srgbClr val="002060"/>
                </a:solidFill>
              </a:rPr>
              <a:t>gran cantidad de integraciones con otras herramientas de desarrollo, incluyendo drivers para varios lenguajes de programación, así como integraciones con servicios de terceros como AWS, </a:t>
            </a:r>
            <a:r>
              <a:rPr lang="es-MX" dirty="0" err="1">
                <a:solidFill>
                  <a:srgbClr val="002060"/>
                </a:solidFill>
              </a:rPr>
              <a:t>Azure</a:t>
            </a:r>
            <a:r>
              <a:rPr lang="es-MX" dirty="0">
                <a:solidFill>
                  <a:srgbClr val="002060"/>
                </a:solidFill>
              </a:rPr>
              <a:t>, Google Cloud </a:t>
            </a:r>
            <a:r>
              <a:rPr lang="es-MX" dirty="0" err="1">
                <a:solidFill>
                  <a:srgbClr val="002060"/>
                </a:solidFill>
              </a:rPr>
              <a:t>Platform</a:t>
            </a:r>
            <a:r>
              <a:rPr lang="es-MX" dirty="0">
                <a:solidFill>
                  <a:srgbClr val="002060"/>
                </a:solidFill>
              </a:rPr>
              <a:t> y otros.</a:t>
            </a:r>
          </a:p>
        </p:txBody>
      </p:sp>
    </p:spTree>
    <p:extLst>
      <p:ext uri="{BB962C8B-B14F-4D97-AF65-F5344CB8AC3E}">
        <p14:creationId xmlns:p14="http://schemas.microsoft.com/office/powerpoint/2010/main" val="14751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5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44" y="99265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COSTOS: </a:t>
            </a:r>
            <a:r>
              <a:rPr lang="es-MX" sz="3600" dirty="0" err="1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MongoDB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Atlas.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314" y="1084328"/>
            <a:ext cx="8743373" cy="5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6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44" y="99265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COSTOS: </a:t>
            </a:r>
            <a:r>
              <a:rPr lang="es-MX" sz="3600" dirty="0" err="1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MongoDB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Atlas.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334" y="1071516"/>
            <a:ext cx="8317334" cy="558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7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44" y="99265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COSTOS: </a:t>
            </a:r>
            <a:r>
              <a:rPr lang="es-MX" sz="3600" dirty="0" err="1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MongoDB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Atlas.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487" y="1170775"/>
            <a:ext cx="8219027" cy="54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8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 REST: Replit.com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Nos permite alojar el comunicador de la base de datos a la aplicación web.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10" y="179875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9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 REST: Replit.com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287</Words>
  <Application>Microsoft Office PowerPoint</Application>
  <PresentationFormat>Panorámica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PROYECTO: Intranet Clerprem</vt:lpstr>
      <vt:lpstr>¿De que trata el proyecto?</vt:lpstr>
      <vt:lpstr>Herramientas empleadas</vt:lpstr>
      <vt:lpstr>Base de datos: MongoDB Atlas.</vt:lpstr>
      <vt:lpstr>COSTOS: MongoDB Atlas.</vt:lpstr>
      <vt:lpstr>COSTOS: MongoDB Atlas.</vt:lpstr>
      <vt:lpstr>COSTOS: MongoDB Atlas.</vt:lpstr>
      <vt:lpstr>API REST: Replit.com</vt:lpstr>
      <vt:lpstr>API REST: Replit.com</vt:lpstr>
      <vt:lpstr>Framework: Laravel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Clerprem Training Workshop</dc:title>
  <dc:creator>Pablo Guerrero Morales</dc:creator>
  <cp:lastModifiedBy>José Ramón Hernández Muñoz</cp:lastModifiedBy>
  <cp:revision>12</cp:revision>
  <dcterms:created xsi:type="dcterms:W3CDTF">2022-09-19T21:14:17Z</dcterms:created>
  <dcterms:modified xsi:type="dcterms:W3CDTF">2023-03-02T16:23:44Z</dcterms:modified>
</cp:coreProperties>
</file>