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612" r:id="rId2"/>
    <p:sldId id="1613" r:id="rId3"/>
    <p:sldId id="1614" r:id="rId4"/>
    <p:sldId id="1615" r:id="rId5"/>
    <p:sldId id="1616" r:id="rId6"/>
    <p:sldId id="1617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93B5B-ED3A-423C-8C5A-ED9E77DD8C1F}" type="datetimeFigureOut">
              <a:rPr lang="es-MX" smtClean="0"/>
              <a:t>23/02/2023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7556C-9743-442B-90B8-1A814CC74B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051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1632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6C65C-0E39-412C-AEF5-034FE7052210}" type="slidenum"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6322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3838" y="808038"/>
            <a:ext cx="7185026" cy="4041775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A6468D0-E675-4FC7-905B-7D5EC39D4A5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13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1632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6C65C-0E39-412C-AEF5-034FE7052210}" type="slidenum"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6322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3838" y="808038"/>
            <a:ext cx="7185026" cy="4041775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A6468D0-E675-4FC7-905B-7D5EC39D4A5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0781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1632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6C65C-0E39-412C-AEF5-034FE7052210}" type="slidenum"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6322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3838" y="808038"/>
            <a:ext cx="7185026" cy="4041775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A6468D0-E675-4FC7-905B-7D5EC39D4A5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166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1632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6C65C-0E39-412C-AEF5-034FE7052210}" type="slidenum"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6322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3838" y="808038"/>
            <a:ext cx="7185026" cy="4041775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A6468D0-E675-4FC7-905B-7D5EC39D4A5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2991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1632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6C65C-0E39-412C-AEF5-034FE7052210}" type="slidenum"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6322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3838" y="808038"/>
            <a:ext cx="7185026" cy="4041775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A6468D0-E675-4FC7-905B-7D5EC39D4A5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138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1632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6C65C-0E39-412C-AEF5-034FE7052210}" type="slidenum"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6322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3838" y="808038"/>
            <a:ext cx="7185026" cy="4041775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A6468D0-E675-4FC7-905B-7D5EC39D4A5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687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48936-D3E7-C633-62F9-261C54FBC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D84CCD-16E6-CDE4-1154-D8B286260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56FD8-1E12-3A73-BF7D-464EE7A1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694E-A5CA-4E20-8F01-CBC9E04EF698}" type="datetimeFigureOut">
              <a:rPr lang="es-MX" smtClean="0"/>
              <a:t>23/02/2023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7A34F5-A28E-0B6E-C433-9AC19ABF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A530CF-9239-D021-233E-80989678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1D1-FBEB-408F-A7C8-A17F3FA76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93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F0F4C-ACC5-14E8-EE79-BFEE9E50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EE7BAC-79C8-5809-2F36-315A665E7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B17783-D6B4-5D3C-09E6-93EE3133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694E-A5CA-4E20-8F01-CBC9E04EF698}" type="datetimeFigureOut">
              <a:rPr lang="es-MX" smtClean="0"/>
              <a:t>23/02/2023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909DA5-17AA-CF8A-A720-52B8F26E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664BF0-B351-0385-E295-385E7EC9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1D1-FBEB-408F-A7C8-A17F3FA76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366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0B318D-F1E2-2E2A-8100-1E883A0C4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0A35F2-6CA1-3CC9-3565-63C4BBFD6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65A8BF-05A3-CD9F-4904-9AE69186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694E-A5CA-4E20-8F01-CBC9E04EF698}" type="datetimeFigureOut">
              <a:rPr lang="es-MX" smtClean="0"/>
              <a:t>23/02/2023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597771-828F-11C8-47EE-C6BD56A7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C7BC1E-E7A8-351F-8822-A22D64B3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1D1-FBEB-408F-A7C8-A17F3FA76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658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6B5A5-48AD-6A9E-ECE0-A8705AA8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031F3B-1193-A9EB-9F1E-04247F3FF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F59CC4-BE70-13AE-968E-9E9FFE4D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694E-A5CA-4E20-8F01-CBC9E04EF698}" type="datetimeFigureOut">
              <a:rPr lang="es-MX" smtClean="0"/>
              <a:t>23/02/2023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50F2F6-C93A-CB3D-87B5-FA0FA90E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ACF7A5-A46B-EA5A-0D15-011B7CD5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1D1-FBEB-408F-A7C8-A17F3FA76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160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0CCDF-B201-2E6F-DD20-AD2CF252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A96CAC-955F-85DD-863D-6555D0740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36AB5B-7C1D-0819-4333-BAD67BCB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694E-A5CA-4E20-8F01-CBC9E04EF698}" type="datetimeFigureOut">
              <a:rPr lang="es-MX" smtClean="0"/>
              <a:t>23/02/2023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A65C7F-9939-0738-4C3D-F0F9C727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1495D9-BA3A-C0FB-20BD-53B3F3CB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1D1-FBEB-408F-A7C8-A17F3FA76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409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01244-D0E7-6ACD-A957-DCD94AF1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A898B7-778E-B372-F7F4-B0187287A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3EF107-8AF8-8FE1-1AFF-7D6702ACE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F7A4E4-6FE3-5CAF-09C4-D0C96A36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694E-A5CA-4E20-8F01-CBC9E04EF698}" type="datetimeFigureOut">
              <a:rPr lang="es-MX" smtClean="0"/>
              <a:t>23/02/2023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752B91-295D-3FBA-FDAD-7C201374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C762AA-0524-4DD2-AC94-939E57AF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1D1-FBEB-408F-A7C8-A17F3FA76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653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EE615-5A82-6008-8ABA-CCBD7A71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99E14E-9E85-7120-5C0A-D80E2AD87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BA2178-137F-4B7E-F0C7-9B9D7092C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106DD5-A7F3-C41E-F8A1-24B223BBA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E76633-56A0-5715-9385-980C10CC2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8EDAB4-930B-4873-8244-0AAA2746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694E-A5CA-4E20-8F01-CBC9E04EF698}" type="datetimeFigureOut">
              <a:rPr lang="es-MX" smtClean="0"/>
              <a:t>23/02/2023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C010CF7-32D7-E6CC-5332-DFE0136D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E3FD36-465E-2137-0335-8EE0440C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1D1-FBEB-408F-A7C8-A17F3FA76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314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282E0-D43D-FD2A-B954-7C6AAB36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DCB0AE-1416-30D9-04F0-8F4D7D75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694E-A5CA-4E20-8F01-CBC9E04EF698}" type="datetimeFigureOut">
              <a:rPr lang="es-MX" smtClean="0"/>
              <a:t>23/02/2023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1B05A4-E40C-AB18-3151-3B4A7C00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B027E2-EF90-22E0-A25E-BFE3FF34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1D1-FBEB-408F-A7C8-A17F3FA76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133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83213C-FF00-817E-6B13-55FEAA70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694E-A5CA-4E20-8F01-CBC9E04EF698}" type="datetimeFigureOut">
              <a:rPr lang="es-MX" smtClean="0"/>
              <a:t>23/02/2023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C6E1D4-1745-619A-126A-9879E87B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667F10-F53E-26E6-4AB3-A6191A11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1D1-FBEB-408F-A7C8-A17F3FA76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467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C0DFF-3176-EDCF-3E48-64877C0E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09F7D5-1C07-75AA-1337-ED500375F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C5C27A-1C77-546B-0D58-00697EA79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1C4BF1-535C-5D30-51FB-C37117EA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694E-A5CA-4E20-8F01-CBC9E04EF698}" type="datetimeFigureOut">
              <a:rPr lang="es-MX" smtClean="0"/>
              <a:t>23/02/2023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EBCB8D-825E-57BA-083B-131F5E8E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A3F2EB-6154-782D-223C-8BBF9EB9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1D1-FBEB-408F-A7C8-A17F3FA76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135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CA716-63B1-6FF0-95B6-02F789CCD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D30E54-38AD-04EF-B138-69461025B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8CE2F0-CFBF-C035-5806-D14A0630B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0EF262-B1FB-3FF6-2FBE-4AF03168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694E-A5CA-4E20-8F01-CBC9E04EF698}" type="datetimeFigureOut">
              <a:rPr lang="es-MX" smtClean="0"/>
              <a:t>23/02/2023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B3722D-706A-EDEF-CFA4-C629413D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D82984-49E2-F385-14EF-1D29703B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1D1-FBEB-408F-A7C8-A17F3FA76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232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38221C-FE84-65E3-E98A-4A14584D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0F1A04-773A-EBC3-E613-D2A3E9E65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61F7F-DAA3-2F31-754B-5D0E120E5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0694E-A5CA-4E20-8F01-CBC9E04EF698}" type="datetimeFigureOut">
              <a:rPr lang="es-MX" smtClean="0"/>
              <a:t>23/02/2023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A04354-AB46-C25E-72F7-D2BED31EE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369A4A-BEC0-53BF-8B62-2AD0AB3FE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B51D1-FBEB-408F-A7C8-A17F3FA76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333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fi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0" name="Picture 2" descr="sfondosot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" y="6"/>
            <a:ext cx="12190354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E5AAA9D-4187-4B74-A51F-5AB37F50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503-D8B1-47F9-A32D-EF83212BB4B1}" type="slidenum">
              <a:rPr lang="es-MX" smtClean="0"/>
              <a:t>1</a:t>
            </a:fld>
            <a:endParaRPr lang="es-MX" dirty="0"/>
          </a:p>
        </p:txBody>
      </p:sp>
      <p:pic>
        <p:nvPicPr>
          <p:cNvPr id="8" name="Picture 3" descr="Logo">
            <a:extLst>
              <a:ext uri="{FF2B5EF4-FFF2-40B4-BE49-F238E27FC236}">
                <a16:creationId xmlns:a16="http://schemas.microsoft.com/office/drawing/2014/main" id="{90419C02-5014-431E-9B3F-820F1A994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851662" y="-42571"/>
            <a:ext cx="2169326" cy="125592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503E5A2D-F813-823D-1D2A-9C5175EA4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2741902"/>
            <a:ext cx="9144000" cy="972251"/>
          </a:xfrm>
        </p:spPr>
        <p:txBody>
          <a:bodyPr>
            <a:normAutofit fontScale="90000"/>
          </a:bodyPr>
          <a:lstStyle/>
          <a:p>
            <a:r>
              <a:rPr lang="es-MX" sz="5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PROYECTO: Intranet </a:t>
            </a:r>
            <a:r>
              <a:rPr lang="es-MX" sz="54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Clerprem</a:t>
            </a:r>
            <a:endParaRPr lang="es-MX" sz="5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0E9F88C-C4F1-7755-8E2E-F56D400B2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2839" y="6131852"/>
            <a:ext cx="10118650" cy="589623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s-ES" dirty="0" smtClean="0">
                <a:solidFill>
                  <a:srgbClr val="002060"/>
                </a:solidFill>
              </a:rPr>
              <a:t>Presentado por: José Ramón Hernández Muñoz estudiante de la Universidad Tecnológica de Tlaxcala en la carrera Ingeniería en Desarrollo y Gestión de Software</a:t>
            </a:r>
            <a:endParaRPr lang="es-E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5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0" name="Picture 2" descr="sfondosot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" y="6"/>
            <a:ext cx="12190354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E5AAA9D-4187-4B74-A51F-5AB37F50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503-D8B1-47F9-A32D-EF83212BB4B1}" type="slidenum">
              <a:rPr lang="es-MX" smtClean="0"/>
              <a:t>2</a:t>
            </a:fld>
            <a:endParaRPr lang="es-MX" dirty="0"/>
          </a:p>
        </p:txBody>
      </p:sp>
      <p:pic>
        <p:nvPicPr>
          <p:cNvPr id="8" name="Picture 3" descr="Logo">
            <a:extLst>
              <a:ext uri="{FF2B5EF4-FFF2-40B4-BE49-F238E27FC236}">
                <a16:creationId xmlns:a16="http://schemas.microsoft.com/office/drawing/2014/main" id="{90419C02-5014-431E-9B3F-820F1A994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851662" y="-42571"/>
            <a:ext cx="2169326" cy="125592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503E5A2D-F813-823D-1D2A-9C5175EA4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28" y="1213354"/>
            <a:ext cx="9144000" cy="972251"/>
          </a:xfrm>
        </p:spPr>
        <p:txBody>
          <a:bodyPr>
            <a:normAutofit/>
          </a:bodyPr>
          <a:lstStyle/>
          <a:p>
            <a:pPr algn="l"/>
            <a:r>
              <a:rPr lang="es-MX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¿De que trata el proyecto?</a:t>
            </a:r>
            <a:endParaRPr lang="es-MX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377696" y="2697667"/>
            <a:ext cx="9144000" cy="165576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s-MX" sz="2500" dirty="0">
                <a:solidFill>
                  <a:srgbClr val="002060"/>
                </a:solidFill>
              </a:rPr>
              <a:t>El proyecto </a:t>
            </a:r>
            <a:r>
              <a:rPr lang="es-MX" sz="2500" dirty="0" smtClean="0">
                <a:solidFill>
                  <a:srgbClr val="002060"/>
                </a:solidFill>
              </a:rPr>
              <a:t>consta de una </a:t>
            </a:r>
            <a:r>
              <a:rPr lang="es-MX" sz="2500" dirty="0">
                <a:solidFill>
                  <a:srgbClr val="002060"/>
                </a:solidFill>
              </a:rPr>
              <a:t>solución que permita el control y gestión del personal a través de una aplicación web llamada "intranet". La </a:t>
            </a:r>
            <a:r>
              <a:rPr lang="es-MX" sz="2500" dirty="0" smtClean="0">
                <a:solidFill>
                  <a:srgbClr val="002060"/>
                </a:solidFill>
              </a:rPr>
              <a:t>cuál </a:t>
            </a:r>
            <a:r>
              <a:rPr lang="es-MX" sz="2500" dirty="0">
                <a:solidFill>
                  <a:srgbClr val="002060"/>
                </a:solidFill>
              </a:rPr>
              <a:t>requiere una herramienta para almacenar y consultar la información personal de sus empleados, así como para generar credenciales de acceso a la aplicación. Además, se necesita una funcionalidad para que los administradores puedan generar y publicar </a:t>
            </a:r>
            <a:r>
              <a:rPr lang="es-MX" sz="2500" dirty="0" smtClean="0">
                <a:solidFill>
                  <a:srgbClr val="002060"/>
                </a:solidFill>
              </a:rPr>
              <a:t>avisos, eventos, vacantes, resultados de indicadores y algún otro tipo de dato, </a:t>
            </a:r>
            <a:r>
              <a:rPr lang="es-MX" sz="2500" dirty="0">
                <a:solidFill>
                  <a:srgbClr val="002060"/>
                </a:solidFill>
              </a:rPr>
              <a:t>y que los usuarios puedan consultar dicha información.</a:t>
            </a:r>
          </a:p>
        </p:txBody>
      </p:sp>
    </p:spTree>
    <p:extLst>
      <p:ext uri="{BB962C8B-B14F-4D97-AF65-F5344CB8AC3E}">
        <p14:creationId xmlns:p14="http://schemas.microsoft.com/office/powerpoint/2010/main" val="382044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0" name="Picture 2" descr="sfondosot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" y="6"/>
            <a:ext cx="12190354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E5AAA9D-4187-4B74-A51F-5AB37F50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503-D8B1-47F9-A32D-EF83212BB4B1}" type="slidenum">
              <a:rPr lang="es-MX" smtClean="0"/>
              <a:t>3</a:t>
            </a:fld>
            <a:endParaRPr lang="es-MX" dirty="0"/>
          </a:p>
        </p:txBody>
      </p:sp>
      <p:pic>
        <p:nvPicPr>
          <p:cNvPr id="8" name="Picture 3" descr="Logo">
            <a:extLst>
              <a:ext uri="{FF2B5EF4-FFF2-40B4-BE49-F238E27FC236}">
                <a16:creationId xmlns:a16="http://schemas.microsoft.com/office/drawing/2014/main" id="{90419C02-5014-431E-9B3F-820F1A994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851662" y="-42571"/>
            <a:ext cx="2169326" cy="125592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503E5A2D-F813-823D-1D2A-9C5175EA4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8822"/>
            <a:ext cx="9144000" cy="972251"/>
          </a:xfrm>
        </p:spPr>
        <p:txBody>
          <a:bodyPr>
            <a:normAutofit/>
          </a:bodyPr>
          <a:lstStyle/>
          <a:p>
            <a:r>
              <a:rPr lang="es-MX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Herramientas empleadas</a:t>
            </a:r>
            <a:endParaRPr lang="es-MX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93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0" name="Picture 2" descr="sfondosot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" y="6"/>
            <a:ext cx="12190354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E5AAA9D-4187-4B74-A51F-5AB37F50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503-D8B1-47F9-A32D-EF83212BB4B1}" type="slidenum">
              <a:rPr lang="es-MX" smtClean="0"/>
              <a:t>4</a:t>
            </a:fld>
            <a:endParaRPr lang="es-MX" dirty="0"/>
          </a:p>
        </p:txBody>
      </p:sp>
      <p:pic>
        <p:nvPicPr>
          <p:cNvPr id="8" name="Picture 3" descr="Logo">
            <a:extLst>
              <a:ext uri="{FF2B5EF4-FFF2-40B4-BE49-F238E27FC236}">
                <a16:creationId xmlns:a16="http://schemas.microsoft.com/office/drawing/2014/main" id="{90419C02-5014-431E-9B3F-820F1A994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851662" y="-42571"/>
            <a:ext cx="2169326" cy="125592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10" y="1255931"/>
            <a:ext cx="4185094" cy="235306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503E5A2D-F813-823D-1D2A-9C5175EA4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28" y="1213354"/>
            <a:ext cx="9144000" cy="972251"/>
          </a:xfrm>
        </p:spPr>
        <p:txBody>
          <a:bodyPr>
            <a:normAutofit/>
          </a:bodyPr>
          <a:lstStyle/>
          <a:p>
            <a:pPr algn="l"/>
            <a:r>
              <a:rPr lang="es-MX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Base de datos: </a:t>
            </a:r>
            <a:r>
              <a:rPr lang="es-MX" sz="3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MongoDB</a:t>
            </a:r>
            <a:r>
              <a:rPr lang="es-MX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Atlas.</a:t>
            </a:r>
            <a:endParaRPr lang="es-MX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ubtítulo 4"/>
          <p:cNvSpPr>
            <a:spLocks noGrp="1"/>
          </p:cNvSpPr>
          <p:nvPr>
            <p:ph type="subTitle" idx="1"/>
          </p:nvPr>
        </p:nvSpPr>
        <p:spPr>
          <a:xfrm>
            <a:off x="426720" y="2879284"/>
            <a:ext cx="9144000" cy="3978715"/>
          </a:xfrm>
        </p:spPr>
        <p:txBody>
          <a:bodyPr numCol="2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2060"/>
                </a:solidFill>
              </a:rPr>
              <a:t>512 MB de almacenamiento de datos gratuito en la nube.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2060"/>
                </a:solidFill>
              </a:rPr>
              <a:t>Conexiones gratuitas ilimitadas a la base de datos.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2060"/>
                </a:solidFill>
              </a:rPr>
              <a:t>Un número limitado de consultas por segundo (en promedio, alrededor de 100 por segundo).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2060"/>
                </a:solidFill>
              </a:rPr>
              <a:t>Acceso a una variedad de herramientas de monitoreo y análisis.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002060"/>
                </a:solidFill>
              </a:rPr>
              <a:t>Una </a:t>
            </a:r>
            <a:r>
              <a:rPr lang="es-MX" dirty="0">
                <a:solidFill>
                  <a:srgbClr val="002060"/>
                </a:solidFill>
              </a:rPr>
              <a:t>gran cantidad de integraciones con otras herramientas de desarrollo, incluyendo drivers para varios lenguajes de programación, así como integraciones con servicios de terceros como AWS, </a:t>
            </a:r>
            <a:r>
              <a:rPr lang="es-MX" dirty="0" err="1">
                <a:solidFill>
                  <a:srgbClr val="002060"/>
                </a:solidFill>
              </a:rPr>
              <a:t>Azure</a:t>
            </a:r>
            <a:r>
              <a:rPr lang="es-MX" dirty="0">
                <a:solidFill>
                  <a:srgbClr val="002060"/>
                </a:solidFill>
              </a:rPr>
              <a:t>, Google Cloud </a:t>
            </a:r>
            <a:r>
              <a:rPr lang="es-MX" dirty="0" err="1">
                <a:solidFill>
                  <a:srgbClr val="002060"/>
                </a:solidFill>
              </a:rPr>
              <a:t>Platform</a:t>
            </a:r>
            <a:r>
              <a:rPr lang="es-MX" dirty="0">
                <a:solidFill>
                  <a:srgbClr val="002060"/>
                </a:solidFill>
              </a:rPr>
              <a:t> y otros.</a:t>
            </a:r>
          </a:p>
        </p:txBody>
      </p:sp>
    </p:spTree>
    <p:extLst>
      <p:ext uri="{BB962C8B-B14F-4D97-AF65-F5344CB8AC3E}">
        <p14:creationId xmlns:p14="http://schemas.microsoft.com/office/powerpoint/2010/main" val="147513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0" name="Picture 2" descr="sfondosot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" y="6"/>
            <a:ext cx="12190354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E5AAA9D-4187-4B74-A51F-5AB37F50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503-D8B1-47F9-A32D-EF83212BB4B1}" type="slidenum">
              <a:rPr lang="es-MX" smtClean="0"/>
              <a:t>5</a:t>
            </a:fld>
            <a:endParaRPr lang="es-MX" dirty="0"/>
          </a:p>
        </p:txBody>
      </p:sp>
      <p:pic>
        <p:nvPicPr>
          <p:cNvPr id="8" name="Picture 3" descr="Logo">
            <a:extLst>
              <a:ext uri="{FF2B5EF4-FFF2-40B4-BE49-F238E27FC236}">
                <a16:creationId xmlns:a16="http://schemas.microsoft.com/office/drawing/2014/main" id="{90419C02-5014-431E-9B3F-820F1A994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851662" y="-42571"/>
            <a:ext cx="2169326" cy="125592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503E5A2D-F813-823D-1D2A-9C5175EA4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28" y="1213354"/>
            <a:ext cx="9144000" cy="972251"/>
          </a:xfrm>
        </p:spPr>
        <p:txBody>
          <a:bodyPr>
            <a:normAutofit/>
          </a:bodyPr>
          <a:lstStyle/>
          <a:p>
            <a:pPr algn="l"/>
            <a:r>
              <a:rPr lang="es-MX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API REST: Replit.com</a:t>
            </a:r>
            <a:endParaRPr lang="es-MX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ubtítulo 4"/>
          <p:cNvSpPr>
            <a:spLocks noGrp="1"/>
          </p:cNvSpPr>
          <p:nvPr>
            <p:ph type="subTitle" idx="1"/>
          </p:nvPr>
        </p:nvSpPr>
        <p:spPr>
          <a:xfrm>
            <a:off x="426720" y="2879284"/>
            <a:ext cx="9144000" cy="3978715"/>
          </a:xfrm>
        </p:spPr>
        <p:txBody>
          <a:bodyPr numCol="2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002060"/>
                </a:solidFill>
              </a:rPr>
              <a:t>Nos permite alojar el comunicador de la base de datos a la aplicación web.</a:t>
            </a:r>
            <a:endParaRPr lang="es-MX" dirty="0">
              <a:solidFill>
                <a:srgbClr val="00206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510" y="1798753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2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0" name="Picture 2" descr="sfondosot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" y="6"/>
            <a:ext cx="12190354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E5AAA9D-4187-4B74-A51F-5AB37F50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503-D8B1-47F9-A32D-EF83212BB4B1}" type="slidenum">
              <a:rPr lang="es-MX" smtClean="0"/>
              <a:t>6</a:t>
            </a:fld>
            <a:endParaRPr lang="es-MX" dirty="0"/>
          </a:p>
        </p:txBody>
      </p:sp>
      <p:pic>
        <p:nvPicPr>
          <p:cNvPr id="8" name="Picture 3" descr="Logo">
            <a:extLst>
              <a:ext uri="{FF2B5EF4-FFF2-40B4-BE49-F238E27FC236}">
                <a16:creationId xmlns:a16="http://schemas.microsoft.com/office/drawing/2014/main" id="{90419C02-5014-431E-9B3F-820F1A994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851662" y="-42571"/>
            <a:ext cx="2169326" cy="125592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503E5A2D-F813-823D-1D2A-9C5175EA4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28" y="1213354"/>
            <a:ext cx="9144000" cy="972251"/>
          </a:xfrm>
        </p:spPr>
        <p:txBody>
          <a:bodyPr>
            <a:normAutofit/>
          </a:bodyPr>
          <a:lstStyle/>
          <a:p>
            <a:pPr algn="l"/>
            <a:r>
              <a:rPr lang="es-MX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Framework: </a:t>
            </a:r>
            <a:r>
              <a:rPr lang="es-MX" sz="3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Laravel</a:t>
            </a:r>
            <a:endParaRPr lang="es-MX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ubtítulo 4"/>
          <p:cNvSpPr>
            <a:spLocks noGrp="1"/>
          </p:cNvSpPr>
          <p:nvPr>
            <p:ph type="subTitle" idx="1"/>
          </p:nvPr>
        </p:nvSpPr>
        <p:spPr>
          <a:xfrm>
            <a:off x="426720" y="2879284"/>
            <a:ext cx="9144000" cy="3978715"/>
          </a:xfrm>
        </p:spPr>
        <p:txBody>
          <a:bodyPr numCol="2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002060"/>
                </a:solidFill>
              </a:rPr>
              <a:t>Donde se encuentra desarrollado el proyecto.</a:t>
            </a:r>
            <a:endParaRPr lang="es-MX" dirty="0">
              <a:solidFill>
                <a:srgbClr val="00206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193" y="1648622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20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260</Words>
  <Application>Microsoft Office PowerPoint</Application>
  <PresentationFormat>Panorámica</PresentationFormat>
  <Paragraphs>27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PROYECTO: Intranet Clerprem</vt:lpstr>
      <vt:lpstr>¿De que trata el proyecto?</vt:lpstr>
      <vt:lpstr>Herramientas empleadas</vt:lpstr>
      <vt:lpstr>Base de datos: MongoDB Atlas.</vt:lpstr>
      <vt:lpstr>API REST: Replit.com</vt:lpstr>
      <vt:lpstr>Framework: Laravel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Clerprem Training Workshop</dc:title>
  <dc:creator>Pablo Guerrero Morales</dc:creator>
  <cp:lastModifiedBy>José Ramón Hernández Muñoz</cp:lastModifiedBy>
  <cp:revision>10</cp:revision>
  <dcterms:created xsi:type="dcterms:W3CDTF">2022-09-19T21:14:17Z</dcterms:created>
  <dcterms:modified xsi:type="dcterms:W3CDTF">2023-02-23T18:07:45Z</dcterms:modified>
</cp:coreProperties>
</file>