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2"/>
  </p:notesMasterIdLst>
  <p:sldIdLst>
    <p:sldId id="256" r:id="rId2"/>
    <p:sldId id="257" r:id="rId3"/>
    <p:sldId id="366" r:id="rId4"/>
    <p:sldId id="349" r:id="rId5"/>
    <p:sldId id="350" r:id="rId6"/>
    <p:sldId id="367" r:id="rId7"/>
    <p:sldId id="368" r:id="rId8"/>
    <p:sldId id="370" r:id="rId9"/>
    <p:sldId id="355" r:id="rId10"/>
    <p:sldId id="365" r:id="rId11"/>
  </p:sldIdLst>
  <p:sldSz cx="9144000" cy="5143500" type="screen16x9"/>
  <p:notesSz cx="6858000" cy="9144000"/>
  <p:embeddedFontLst>
    <p:embeddedFont>
      <p:font typeface="Scope One" panose="020B0604020202020204" charset="0"/>
      <p:regular r:id="rId13"/>
    </p:embeddedFont>
    <p:embeddedFont>
      <p:font typeface="Unica One" panose="020B0604020202020204"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FF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EDAE6B-E485-4642-BDD9-88D9F320D877}">
  <a:tblStyle styleId="{98EDAE6B-E485-4642-BDD9-88D9F320D877}"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6C9B643-0B88-4E3F-82D5-9413F7093C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15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BE8109-C49B-4DCD-ABFE-242CAAB002B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C3EB9A0-081F-49D5-805A-3D1D0E8DF270}">
      <dgm:prSet custT="1"/>
      <dgm:spPr/>
      <dgm:t>
        <a:bodyPr/>
        <a:lstStyle/>
        <a:p>
          <a:pPr algn="just">
            <a:lnSpc>
              <a:spcPct val="100000"/>
            </a:lnSpc>
          </a:pPr>
          <a:r>
            <a:rPr lang="es-MX" sz="900" b="1" dirty="0">
              <a:solidFill>
                <a:srgbClr val="00B0F0"/>
              </a:solidFill>
            </a:rPr>
            <a:t>Fácil de usar. </a:t>
          </a:r>
          <a:r>
            <a:rPr lang="es-MX" sz="800" dirty="0"/>
            <a:t>Los usuarios pueden acceder a las aplicaciones locales de la misma manera que acceden a Microsoft 365 y otras aplicaciones SaaS integradas con Azure AD. No es necesario cambiar ni actualizar las aplicaciones para que funcionen con el proxy de aplicación.</a:t>
          </a:r>
          <a:endParaRPr lang="en-US" sz="800" dirty="0"/>
        </a:p>
      </dgm:t>
    </dgm:pt>
    <dgm:pt modelId="{3E9F51EF-CC3A-4C53-AD0D-99ED3F7B0BEA}" type="parTrans" cxnId="{9D130C57-D7EA-4E9E-8D2D-37D295760093}">
      <dgm:prSet/>
      <dgm:spPr/>
      <dgm:t>
        <a:bodyPr/>
        <a:lstStyle/>
        <a:p>
          <a:endParaRPr lang="en-US"/>
        </a:p>
      </dgm:t>
    </dgm:pt>
    <dgm:pt modelId="{84AA2D32-1779-4BDF-A49C-7771C671E416}" type="sibTrans" cxnId="{9D130C57-D7EA-4E9E-8D2D-37D295760093}">
      <dgm:prSet/>
      <dgm:spPr/>
      <dgm:t>
        <a:bodyPr/>
        <a:lstStyle/>
        <a:p>
          <a:endParaRPr lang="en-US"/>
        </a:p>
      </dgm:t>
    </dgm:pt>
    <dgm:pt modelId="{C9F18F36-3EA4-420E-9D3A-5EEF2BD5B47E}">
      <dgm:prSet custT="1"/>
      <dgm:spPr/>
      <dgm:t>
        <a:bodyPr/>
        <a:lstStyle/>
        <a:p>
          <a:pPr algn="just">
            <a:lnSpc>
              <a:spcPct val="100000"/>
            </a:lnSpc>
          </a:pPr>
          <a:r>
            <a:rPr lang="es-MX" sz="900" b="1" dirty="0">
              <a:solidFill>
                <a:srgbClr val="00B0F0"/>
              </a:solidFill>
            </a:rPr>
            <a:t>Seguro. </a:t>
          </a:r>
          <a:r>
            <a:rPr lang="es-MX" sz="800" dirty="0"/>
            <a:t>Las aplicaciones locales pueden usar los controles de autorización y los análisis de seguridad de Azure. Por ejemplo, las aplicaciones locales pueden usar el acceso condicional y la verificación en dos pasos. </a:t>
          </a:r>
          <a:r>
            <a:rPr lang="es-MX" sz="800" dirty="0" err="1"/>
            <a:t>Application</a:t>
          </a:r>
          <a:r>
            <a:rPr lang="es-MX" sz="800" dirty="0"/>
            <a:t> Proxy no requiere que abra conexiones entrantes a través del firewall.</a:t>
          </a:r>
          <a:endParaRPr lang="en-US" sz="800" dirty="0"/>
        </a:p>
      </dgm:t>
    </dgm:pt>
    <dgm:pt modelId="{5546BF30-27AB-4CBE-8999-CEDF338EE9BF}" type="parTrans" cxnId="{4909EBFF-D91A-47B5-886D-AF1F2FECADF3}">
      <dgm:prSet/>
      <dgm:spPr/>
      <dgm:t>
        <a:bodyPr/>
        <a:lstStyle/>
        <a:p>
          <a:endParaRPr lang="en-US"/>
        </a:p>
      </dgm:t>
    </dgm:pt>
    <dgm:pt modelId="{6EBDC32C-E791-417A-BE10-670E1E87D9E7}" type="sibTrans" cxnId="{4909EBFF-D91A-47B5-886D-AF1F2FECADF3}">
      <dgm:prSet/>
      <dgm:spPr/>
      <dgm:t>
        <a:bodyPr/>
        <a:lstStyle/>
        <a:p>
          <a:endParaRPr lang="en-US"/>
        </a:p>
      </dgm:t>
    </dgm:pt>
    <dgm:pt modelId="{B812A17B-31FC-46F6-8CA1-6A92452C8CAE}">
      <dgm:prSet custT="1"/>
      <dgm:spPr/>
      <dgm:t>
        <a:bodyPr/>
        <a:lstStyle/>
        <a:p>
          <a:pPr algn="just">
            <a:lnSpc>
              <a:spcPct val="100000"/>
            </a:lnSpc>
          </a:pPr>
          <a:r>
            <a:rPr lang="es-MX" sz="900" b="1" dirty="0">
              <a:solidFill>
                <a:srgbClr val="00B0F0"/>
              </a:solidFill>
            </a:rPr>
            <a:t>Rentable. </a:t>
          </a:r>
          <a:r>
            <a:rPr lang="es-MX" sz="800" dirty="0"/>
            <a:t>Las soluciones locales normalmente requieren que configure y mantenga zonas desmilitarizadas (DMZ), servidores perimetrales u otras infraestructuras complejas. </a:t>
          </a:r>
          <a:r>
            <a:rPr lang="es-MX" sz="800" dirty="0" err="1"/>
            <a:t>Application</a:t>
          </a:r>
          <a:r>
            <a:rPr lang="es-MX" sz="800" dirty="0"/>
            <a:t> Proxy se ejecuta en la nube, lo que facilita su uso. Para usar </a:t>
          </a:r>
          <a:r>
            <a:rPr lang="es-MX" sz="800" dirty="0" err="1"/>
            <a:t>application</a:t>
          </a:r>
          <a:r>
            <a:rPr lang="es-MX" sz="800" dirty="0"/>
            <a:t> Proxy, no es necesario cambiar la infraestructura de red ni instalar dispositivos adicionales en el entorno local.</a:t>
          </a:r>
          <a:endParaRPr lang="en-US" sz="800" dirty="0"/>
        </a:p>
      </dgm:t>
    </dgm:pt>
    <dgm:pt modelId="{AF8F30EC-33AB-484B-AB0B-29257DBE5232}" type="parTrans" cxnId="{845DFCAB-157E-4466-AFA4-E5F29B646903}">
      <dgm:prSet/>
      <dgm:spPr/>
      <dgm:t>
        <a:bodyPr/>
        <a:lstStyle/>
        <a:p>
          <a:endParaRPr lang="en-US"/>
        </a:p>
      </dgm:t>
    </dgm:pt>
    <dgm:pt modelId="{A9CE5140-F806-47AD-B16E-FDF91C506F20}" type="sibTrans" cxnId="{845DFCAB-157E-4466-AFA4-E5F29B646903}">
      <dgm:prSet/>
      <dgm:spPr/>
      <dgm:t>
        <a:bodyPr/>
        <a:lstStyle/>
        <a:p>
          <a:endParaRPr lang="en-US"/>
        </a:p>
      </dgm:t>
    </dgm:pt>
    <dgm:pt modelId="{C7F9D6BB-2645-4B37-89C2-F6999C1232E1}" type="pres">
      <dgm:prSet presAssocID="{B9BE8109-C49B-4DCD-ABFE-242CAAB002B3}" presName="hierChild1" presStyleCnt="0">
        <dgm:presLayoutVars>
          <dgm:chPref val="1"/>
          <dgm:dir/>
          <dgm:animOne val="branch"/>
          <dgm:animLvl val="lvl"/>
          <dgm:resizeHandles/>
        </dgm:presLayoutVars>
      </dgm:prSet>
      <dgm:spPr/>
    </dgm:pt>
    <dgm:pt modelId="{FEA73924-80FE-498D-A038-E6200727FF15}" type="pres">
      <dgm:prSet presAssocID="{9C3EB9A0-081F-49D5-805A-3D1D0E8DF270}" presName="hierRoot1" presStyleCnt="0"/>
      <dgm:spPr/>
    </dgm:pt>
    <dgm:pt modelId="{6B1C6340-123D-4FB2-8FBB-5211605B5073}" type="pres">
      <dgm:prSet presAssocID="{9C3EB9A0-081F-49D5-805A-3D1D0E8DF270}" presName="composite" presStyleCnt="0"/>
      <dgm:spPr/>
    </dgm:pt>
    <dgm:pt modelId="{ACA44076-8C91-4971-9762-24A875FD9FCC}" type="pres">
      <dgm:prSet presAssocID="{9C3EB9A0-081F-49D5-805A-3D1D0E8DF270}" presName="background" presStyleLbl="node0" presStyleIdx="0" presStyleCnt="3"/>
      <dgm:spPr/>
    </dgm:pt>
    <dgm:pt modelId="{E46A01F8-D8B0-4CD7-BC04-9975446AEC44}" type="pres">
      <dgm:prSet presAssocID="{9C3EB9A0-081F-49D5-805A-3D1D0E8DF270}" presName="text" presStyleLbl="fgAcc0" presStyleIdx="0" presStyleCnt="3">
        <dgm:presLayoutVars>
          <dgm:chPref val="3"/>
        </dgm:presLayoutVars>
      </dgm:prSet>
      <dgm:spPr/>
    </dgm:pt>
    <dgm:pt modelId="{8DF376DE-70D3-47D7-8E24-61A0952D6BF9}" type="pres">
      <dgm:prSet presAssocID="{9C3EB9A0-081F-49D5-805A-3D1D0E8DF270}" presName="hierChild2" presStyleCnt="0"/>
      <dgm:spPr/>
    </dgm:pt>
    <dgm:pt modelId="{48D21FCE-3AFB-46F7-9BE5-C5D5A7B10C27}" type="pres">
      <dgm:prSet presAssocID="{C9F18F36-3EA4-420E-9D3A-5EEF2BD5B47E}" presName="hierRoot1" presStyleCnt="0"/>
      <dgm:spPr/>
    </dgm:pt>
    <dgm:pt modelId="{69321615-EA26-46BE-98FB-523A467122D9}" type="pres">
      <dgm:prSet presAssocID="{C9F18F36-3EA4-420E-9D3A-5EEF2BD5B47E}" presName="composite" presStyleCnt="0"/>
      <dgm:spPr/>
    </dgm:pt>
    <dgm:pt modelId="{242957E4-7CC8-4F80-A368-98B34892234D}" type="pres">
      <dgm:prSet presAssocID="{C9F18F36-3EA4-420E-9D3A-5EEF2BD5B47E}" presName="background" presStyleLbl="node0" presStyleIdx="1" presStyleCnt="3"/>
      <dgm:spPr/>
    </dgm:pt>
    <dgm:pt modelId="{B928AEF0-89DC-4C1D-8A33-5FC1E9A2FD87}" type="pres">
      <dgm:prSet presAssocID="{C9F18F36-3EA4-420E-9D3A-5EEF2BD5B47E}" presName="text" presStyleLbl="fgAcc0" presStyleIdx="1" presStyleCnt="3">
        <dgm:presLayoutVars>
          <dgm:chPref val="3"/>
        </dgm:presLayoutVars>
      </dgm:prSet>
      <dgm:spPr/>
    </dgm:pt>
    <dgm:pt modelId="{F2342A06-55B3-4DC7-BCAC-7BC9F80C17FD}" type="pres">
      <dgm:prSet presAssocID="{C9F18F36-3EA4-420E-9D3A-5EEF2BD5B47E}" presName="hierChild2" presStyleCnt="0"/>
      <dgm:spPr/>
    </dgm:pt>
    <dgm:pt modelId="{01182F24-F103-4B0C-A137-598859C3A425}" type="pres">
      <dgm:prSet presAssocID="{B812A17B-31FC-46F6-8CA1-6A92452C8CAE}" presName="hierRoot1" presStyleCnt="0"/>
      <dgm:spPr/>
    </dgm:pt>
    <dgm:pt modelId="{40F8D639-D1AF-44DF-8BD0-A7F8BA0149C6}" type="pres">
      <dgm:prSet presAssocID="{B812A17B-31FC-46F6-8CA1-6A92452C8CAE}" presName="composite" presStyleCnt="0"/>
      <dgm:spPr/>
    </dgm:pt>
    <dgm:pt modelId="{D382B211-CC06-46E5-9159-EAC2B6E16FD1}" type="pres">
      <dgm:prSet presAssocID="{B812A17B-31FC-46F6-8CA1-6A92452C8CAE}" presName="background" presStyleLbl="node0" presStyleIdx="2" presStyleCnt="3"/>
      <dgm:spPr/>
    </dgm:pt>
    <dgm:pt modelId="{C790A670-9D1B-4B9C-9EF8-405FB85FC80A}" type="pres">
      <dgm:prSet presAssocID="{B812A17B-31FC-46F6-8CA1-6A92452C8CAE}" presName="text" presStyleLbl="fgAcc0" presStyleIdx="2" presStyleCnt="3">
        <dgm:presLayoutVars>
          <dgm:chPref val="3"/>
        </dgm:presLayoutVars>
      </dgm:prSet>
      <dgm:spPr/>
    </dgm:pt>
    <dgm:pt modelId="{C33D32C2-D201-4CA5-917B-FB212EEB528C}" type="pres">
      <dgm:prSet presAssocID="{B812A17B-31FC-46F6-8CA1-6A92452C8CAE}" presName="hierChild2" presStyleCnt="0"/>
      <dgm:spPr/>
    </dgm:pt>
  </dgm:ptLst>
  <dgm:cxnLst>
    <dgm:cxn modelId="{79812047-7B3A-4FDE-95A7-D29BB5B930AF}" type="presOf" srcId="{B812A17B-31FC-46F6-8CA1-6A92452C8CAE}" destId="{C790A670-9D1B-4B9C-9EF8-405FB85FC80A}" srcOrd="0" destOrd="0" presId="urn:microsoft.com/office/officeart/2005/8/layout/hierarchy1"/>
    <dgm:cxn modelId="{9D130C57-D7EA-4E9E-8D2D-37D295760093}" srcId="{B9BE8109-C49B-4DCD-ABFE-242CAAB002B3}" destId="{9C3EB9A0-081F-49D5-805A-3D1D0E8DF270}" srcOrd="0" destOrd="0" parTransId="{3E9F51EF-CC3A-4C53-AD0D-99ED3F7B0BEA}" sibTransId="{84AA2D32-1779-4BDF-A49C-7771C671E416}"/>
    <dgm:cxn modelId="{5F81BC58-6522-498C-8240-D36FBACCF313}" type="presOf" srcId="{C9F18F36-3EA4-420E-9D3A-5EEF2BD5B47E}" destId="{B928AEF0-89DC-4C1D-8A33-5FC1E9A2FD87}" srcOrd="0" destOrd="0" presId="urn:microsoft.com/office/officeart/2005/8/layout/hierarchy1"/>
    <dgm:cxn modelId="{85830CA8-3952-4700-8636-C9A881253C58}" type="presOf" srcId="{9C3EB9A0-081F-49D5-805A-3D1D0E8DF270}" destId="{E46A01F8-D8B0-4CD7-BC04-9975446AEC44}" srcOrd="0" destOrd="0" presId="urn:microsoft.com/office/officeart/2005/8/layout/hierarchy1"/>
    <dgm:cxn modelId="{845DFCAB-157E-4466-AFA4-E5F29B646903}" srcId="{B9BE8109-C49B-4DCD-ABFE-242CAAB002B3}" destId="{B812A17B-31FC-46F6-8CA1-6A92452C8CAE}" srcOrd="2" destOrd="0" parTransId="{AF8F30EC-33AB-484B-AB0B-29257DBE5232}" sibTransId="{A9CE5140-F806-47AD-B16E-FDF91C506F20}"/>
    <dgm:cxn modelId="{5E94CFE5-7E89-411F-BAFA-C285FADA08AC}" type="presOf" srcId="{B9BE8109-C49B-4DCD-ABFE-242CAAB002B3}" destId="{C7F9D6BB-2645-4B37-89C2-F6999C1232E1}" srcOrd="0" destOrd="0" presId="urn:microsoft.com/office/officeart/2005/8/layout/hierarchy1"/>
    <dgm:cxn modelId="{4909EBFF-D91A-47B5-886D-AF1F2FECADF3}" srcId="{B9BE8109-C49B-4DCD-ABFE-242CAAB002B3}" destId="{C9F18F36-3EA4-420E-9D3A-5EEF2BD5B47E}" srcOrd="1" destOrd="0" parTransId="{5546BF30-27AB-4CBE-8999-CEDF338EE9BF}" sibTransId="{6EBDC32C-E791-417A-BE10-670E1E87D9E7}"/>
    <dgm:cxn modelId="{394F4356-C7FD-4AAD-AAB1-932F6E746562}" type="presParOf" srcId="{C7F9D6BB-2645-4B37-89C2-F6999C1232E1}" destId="{FEA73924-80FE-498D-A038-E6200727FF15}" srcOrd="0" destOrd="0" presId="urn:microsoft.com/office/officeart/2005/8/layout/hierarchy1"/>
    <dgm:cxn modelId="{FB593057-4FF3-4080-AC38-917DD2EC23FC}" type="presParOf" srcId="{FEA73924-80FE-498D-A038-E6200727FF15}" destId="{6B1C6340-123D-4FB2-8FBB-5211605B5073}" srcOrd="0" destOrd="0" presId="urn:microsoft.com/office/officeart/2005/8/layout/hierarchy1"/>
    <dgm:cxn modelId="{B3EC155C-4F5B-4501-B48A-4A44294482D8}" type="presParOf" srcId="{6B1C6340-123D-4FB2-8FBB-5211605B5073}" destId="{ACA44076-8C91-4971-9762-24A875FD9FCC}" srcOrd="0" destOrd="0" presId="urn:microsoft.com/office/officeart/2005/8/layout/hierarchy1"/>
    <dgm:cxn modelId="{A9F55CB1-D630-4F7D-AEBD-C385BEDD27F2}" type="presParOf" srcId="{6B1C6340-123D-4FB2-8FBB-5211605B5073}" destId="{E46A01F8-D8B0-4CD7-BC04-9975446AEC44}" srcOrd="1" destOrd="0" presId="urn:microsoft.com/office/officeart/2005/8/layout/hierarchy1"/>
    <dgm:cxn modelId="{6F473BCF-B42A-4A77-A2E1-98A46ACEE129}" type="presParOf" srcId="{FEA73924-80FE-498D-A038-E6200727FF15}" destId="{8DF376DE-70D3-47D7-8E24-61A0952D6BF9}" srcOrd="1" destOrd="0" presId="urn:microsoft.com/office/officeart/2005/8/layout/hierarchy1"/>
    <dgm:cxn modelId="{3E647D96-2058-4D0E-A60B-543793073E44}" type="presParOf" srcId="{C7F9D6BB-2645-4B37-89C2-F6999C1232E1}" destId="{48D21FCE-3AFB-46F7-9BE5-C5D5A7B10C27}" srcOrd="1" destOrd="0" presId="urn:microsoft.com/office/officeart/2005/8/layout/hierarchy1"/>
    <dgm:cxn modelId="{450DCC3B-F07D-4CB5-B747-67143087785A}" type="presParOf" srcId="{48D21FCE-3AFB-46F7-9BE5-C5D5A7B10C27}" destId="{69321615-EA26-46BE-98FB-523A467122D9}" srcOrd="0" destOrd="0" presId="urn:microsoft.com/office/officeart/2005/8/layout/hierarchy1"/>
    <dgm:cxn modelId="{6676AFA3-ACC7-4253-AA65-68746647F7C5}" type="presParOf" srcId="{69321615-EA26-46BE-98FB-523A467122D9}" destId="{242957E4-7CC8-4F80-A368-98B34892234D}" srcOrd="0" destOrd="0" presId="urn:microsoft.com/office/officeart/2005/8/layout/hierarchy1"/>
    <dgm:cxn modelId="{D3CCA941-363B-4AF7-A029-BAF20D872FDA}" type="presParOf" srcId="{69321615-EA26-46BE-98FB-523A467122D9}" destId="{B928AEF0-89DC-4C1D-8A33-5FC1E9A2FD87}" srcOrd="1" destOrd="0" presId="urn:microsoft.com/office/officeart/2005/8/layout/hierarchy1"/>
    <dgm:cxn modelId="{6ACA3C86-8F8C-45BE-AF0F-9CA7A788DA8B}" type="presParOf" srcId="{48D21FCE-3AFB-46F7-9BE5-C5D5A7B10C27}" destId="{F2342A06-55B3-4DC7-BCAC-7BC9F80C17FD}" srcOrd="1" destOrd="0" presId="urn:microsoft.com/office/officeart/2005/8/layout/hierarchy1"/>
    <dgm:cxn modelId="{94AF74D9-541E-4D5D-898B-9C3B3721070A}" type="presParOf" srcId="{C7F9D6BB-2645-4B37-89C2-F6999C1232E1}" destId="{01182F24-F103-4B0C-A137-598859C3A425}" srcOrd="2" destOrd="0" presId="urn:microsoft.com/office/officeart/2005/8/layout/hierarchy1"/>
    <dgm:cxn modelId="{D5C1267B-C772-4796-A0AD-CE0A9D566950}" type="presParOf" srcId="{01182F24-F103-4B0C-A137-598859C3A425}" destId="{40F8D639-D1AF-44DF-8BD0-A7F8BA0149C6}" srcOrd="0" destOrd="0" presId="urn:microsoft.com/office/officeart/2005/8/layout/hierarchy1"/>
    <dgm:cxn modelId="{90E69110-FA4E-4135-90CF-D688413786A3}" type="presParOf" srcId="{40F8D639-D1AF-44DF-8BD0-A7F8BA0149C6}" destId="{D382B211-CC06-46E5-9159-EAC2B6E16FD1}" srcOrd="0" destOrd="0" presId="urn:microsoft.com/office/officeart/2005/8/layout/hierarchy1"/>
    <dgm:cxn modelId="{0ECB439B-3B86-435F-9BFB-4D897DD3D7E2}" type="presParOf" srcId="{40F8D639-D1AF-44DF-8BD0-A7F8BA0149C6}" destId="{C790A670-9D1B-4B9C-9EF8-405FB85FC80A}" srcOrd="1" destOrd="0" presId="urn:microsoft.com/office/officeart/2005/8/layout/hierarchy1"/>
    <dgm:cxn modelId="{12A2E059-505E-4FE7-98BA-825899B545C6}" type="presParOf" srcId="{01182F24-F103-4B0C-A137-598859C3A425}" destId="{C33D32C2-D201-4CA5-917B-FB212EEB528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44076-8C91-4971-9762-24A875FD9FCC}">
      <dsp:nvSpPr>
        <dsp:cNvPr id="0" name=""/>
        <dsp:cNvSpPr/>
      </dsp:nvSpPr>
      <dsp:spPr>
        <a:xfrm>
          <a:off x="0" y="903526"/>
          <a:ext cx="2173162" cy="13799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6A01F8-D8B0-4CD7-BC04-9975446AEC44}">
      <dsp:nvSpPr>
        <dsp:cNvPr id="0" name=""/>
        <dsp:cNvSpPr/>
      </dsp:nvSpPr>
      <dsp:spPr>
        <a:xfrm>
          <a:off x="241462" y="1132915"/>
          <a:ext cx="2173162" cy="13799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just" defTabSz="400050">
            <a:lnSpc>
              <a:spcPct val="100000"/>
            </a:lnSpc>
            <a:spcBef>
              <a:spcPct val="0"/>
            </a:spcBef>
            <a:spcAft>
              <a:spcPct val="35000"/>
            </a:spcAft>
            <a:buNone/>
          </a:pPr>
          <a:r>
            <a:rPr lang="es-MX" sz="900" b="1" kern="1200" dirty="0">
              <a:solidFill>
                <a:srgbClr val="00B0F0"/>
              </a:solidFill>
            </a:rPr>
            <a:t>Fácil de usar. </a:t>
          </a:r>
          <a:r>
            <a:rPr lang="es-MX" sz="800" kern="1200" dirty="0"/>
            <a:t>Los usuarios pueden acceder a las aplicaciones locales de la misma manera que acceden a Microsoft 365 y otras aplicaciones SaaS integradas con Azure AD. No es necesario cambiar ni actualizar las aplicaciones para que funcionen con el proxy de aplicación.</a:t>
          </a:r>
          <a:endParaRPr lang="en-US" sz="800" kern="1200" dirty="0"/>
        </a:p>
      </dsp:txBody>
      <dsp:txXfrm>
        <a:off x="281880" y="1173333"/>
        <a:ext cx="2092326" cy="1299122"/>
      </dsp:txXfrm>
    </dsp:sp>
    <dsp:sp modelId="{242957E4-7CC8-4F80-A368-98B34892234D}">
      <dsp:nvSpPr>
        <dsp:cNvPr id="0" name=""/>
        <dsp:cNvSpPr/>
      </dsp:nvSpPr>
      <dsp:spPr>
        <a:xfrm>
          <a:off x="2656087" y="903526"/>
          <a:ext cx="2173162" cy="13799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28AEF0-89DC-4C1D-8A33-5FC1E9A2FD87}">
      <dsp:nvSpPr>
        <dsp:cNvPr id="0" name=""/>
        <dsp:cNvSpPr/>
      </dsp:nvSpPr>
      <dsp:spPr>
        <a:xfrm>
          <a:off x="2897550" y="1132915"/>
          <a:ext cx="2173162" cy="13799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just" defTabSz="400050">
            <a:lnSpc>
              <a:spcPct val="100000"/>
            </a:lnSpc>
            <a:spcBef>
              <a:spcPct val="0"/>
            </a:spcBef>
            <a:spcAft>
              <a:spcPct val="35000"/>
            </a:spcAft>
            <a:buNone/>
          </a:pPr>
          <a:r>
            <a:rPr lang="es-MX" sz="900" b="1" kern="1200" dirty="0">
              <a:solidFill>
                <a:srgbClr val="00B0F0"/>
              </a:solidFill>
            </a:rPr>
            <a:t>Seguro. </a:t>
          </a:r>
          <a:r>
            <a:rPr lang="es-MX" sz="800" kern="1200" dirty="0"/>
            <a:t>Las aplicaciones locales pueden usar los controles de autorización y los análisis de seguridad de Azure. Por ejemplo, las aplicaciones locales pueden usar el acceso condicional y la verificación en dos pasos. </a:t>
          </a:r>
          <a:r>
            <a:rPr lang="es-MX" sz="800" kern="1200" dirty="0" err="1"/>
            <a:t>Application</a:t>
          </a:r>
          <a:r>
            <a:rPr lang="es-MX" sz="800" kern="1200" dirty="0"/>
            <a:t> Proxy no requiere que abra conexiones entrantes a través del firewall.</a:t>
          </a:r>
          <a:endParaRPr lang="en-US" sz="800" kern="1200" dirty="0"/>
        </a:p>
      </dsp:txBody>
      <dsp:txXfrm>
        <a:off x="2937968" y="1173333"/>
        <a:ext cx="2092326" cy="1299122"/>
      </dsp:txXfrm>
    </dsp:sp>
    <dsp:sp modelId="{D382B211-CC06-46E5-9159-EAC2B6E16FD1}">
      <dsp:nvSpPr>
        <dsp:cNvPr id="0" name=""/>
        <dsp:cNvSpPr/>
      </dsp:nvSpPr>
      <dsp:spPr>
        <a:xfrm>
          <a:off x="5312174" y="903526"/>
          <a:ext cx="2173162" cy="13799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90A670-9D1B-4B9C-9EF8-405FB85FC80A}">
      <dsp:nvSpPr>
        <dsp:cNvPr id="0" name=""/>
        <dsp:cNvSpPr/>
      </dsp:nvSpPr>
      <dsp:spPr>
        <a:xfrm>
          <a:off x="5553637" y="1132915"/>
          <a:ext cx="2173162" cy="13799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just" defTabSz="400050">
            <a:lnSpc>
              <a:spcPct val="100000"/>
            </a:lnSpc>
            <a:spcBef>
              <a:spcPct val="0"/>
            </a:spcBef>
            <a:spcAft>
              <a:spcPct val="35000"/>
            </a:spcAft>
            <a:buNone/>
          </a:pPr>
          <a:r>
            <a:rPr lang="es-MX" sz="900" b="1" kern="1200" dirty="0">
              <a:solidFill>
                <a:srgbClr val="00B0F0"/>
              </a:solidFill>
            </a:rPr>
            <a:t>Rentable. </a:t>
          </a:r>
          <a:r>
            <a:rPr lang="es-MX" sz="800" kern="1200" dirty="0"/>
            <a:t>Las soluciones locales normalmente requieren que configure y mantenga zonas desmilitarizadas (DMZ), servidores perimetrales u otras infraestructuras complejas. </a:t>
          </a:r>
          <a:r>
            <a:rPr lang="es-MX" sz="800" kern="1200" dirty="0" err="1"/>
            <a:t>Application</a:t>
          </a:r>
          <a:r>
            <a:rPr lang="es-MX" sz="800" kern="1200" dirty="0"/>
            <a:t> Proxy se ejecuta en la nube, lo que facilita su uso. Para usar </a:t>
          </a:r>
          <a:r>
            <a:rPr lang="es-MX" sz="800" kern="1200" dirty="0" err="1"/>
            <a:t>application</a:t>
          </a:r>
          <a:r>
            <a:rPr lang="es-MX" sz="800" kern="1200" dirty="0"/>
            <a:t> Proxy, no es necesario cambiar la infraestructura de red ni instalar dispositivos adicionales en el entorno local.</a:t>
          </a:r>
          <a:endParaRPr lang="en-US" sz="800" kern="1200" dirty="0"/>
        </a:p>
      </dsp:txBody>
      <dsp:txXfrm>
        <a:off x="5594055" y="1173333"/>
        <a:ext cx="2092326" cy="129912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e3ce1beee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e3ce1beee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e3ce1beee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e3ce1beee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4939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e3ce1beee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e3ce1beee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4935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e3ce1beee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e3ce1beee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702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808961" y="-31"/>
            <a:ext cx="7342271" cy="5143628"/>
            <a:chOff x="1802024" y="57"/>
            <a:chExt cx="7342271" cy="5143628"/>
          </a:xfrm>
        </p:grpSpPr>
        <p:sp>
          <p:nvSpPr>
            <p:cNvPr id="11" name="Google Shape;11;p2"/>
            <p:cNvSpPr/>
            <p:nvPr/>
          </p:nvSpPr>
          <p:spPr>
            <a:xfrm>
              <a:off x="8105227" y="4155752"/>
              <a:ext cx="1038775" cy="987759"/>
            </a:xfrm>
            <a:custGeom>
              <a:avLst/>
              <a:gdLst/>
              <a:ahLst/>
              <a:cxnLst/>
              <a:rect l="l" t="t" r="r" b="b"/>
              <a:pathLst>
                <a:path w="3095" h="2943" extrusionOk="0">
                  <a:moveTo>
                    <a:pt x="3094" y="1"/>
                  </a:moveTo>
                  <a:cubicBezTo>
                    <a:pt x="2779" y="468"/>
                    <a:pt x="2362" y="847"/>
                    <a:pt x="1832" y="1162"/>
                  </a:cubicBezTo>
                  <a:cubicBezTo>
                    <a:pt x="1150" y="1630"/>
                    <a:pt x="632" y="2362"/>
                    <a:pt x="1" y="2943"/>
                  </a:cubicBezTo>
                  <a:lnTo>
                    <a:pt x="2413" y="2943"/>
                  </a:lnTo>
                  <a:cubicBezTo>
                    <a:pt x="2463" y="2943"/>
                    <a:pt x="2577" y="2892"/>
                    <a:pt x="2678" y="2842"/>
                  </a:cubicBezTo>
                  <a:cubicBezTo>
                    <a:pt x="2842" y="2791"/>
                    <a:pt x="2993" y="2741"/>
                    <a:pt x="3094" y="2678"/>
                  </a:cubicBezTo>
                  <a:lnTo>
                    <a:pt x="30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802024" y="57"/>
              <a:ext cx="7342232" cy="5143628"/>
            </a:xfrm>
            <a:custGeom>
              <a:avLst/>
              <a:gdLst/>
              <a:ahLst/>
              <a:cxnLst/>
              <a:rect l="l" t="t" r="r" b="b"/>
              <a:pathLst>
                <a:path w="22982" h="16100" extrusionOk="0">
                  <a:moveTo>
                    <a:pt x="15519" y="0"/>
                  </a:moveTo>
                  <a:cubicBezTo>
                    <a:pt x="14307" y="316"/>
                    <a:pt x="13410" y="1162"/>
                    <a:pt x="12627" y="2425"/>
                  </a:cubicBezTo>
                  <a:cubicBezTo>
                    <a:pt x="11049" y="4950"/>
                    <a:pt x="7993" y="3788"/>
                    <a:pt x="6680" y="5367"/>
                  </a:cubicBezTo>
                  <a:cubicBezTo>
                    <a:pt x="5367" y="6996"/>
                    <a:pt x="5935" y="8688"/>
                    <a:pt x="4887" y="10468"/>
                  </a:cubicBezTo>
                  <a:cubicBezTo>
                    <a:pt x="3839" y="12211"/>
                    <a:pt x="783" y="12741"/>
                    <a:pt x="253" y="14521"/>
                  </a:cubicBezTo>
                  <a:cubicBezTo>
                    <a:pt x="101" y="15001"/>
                    <a:pt x="0" y="15582"/>
                    <a:pt x="51" y="16100"/>
                  </a:cubicBezTo>
                  <a:lnTo>
                    <a:pt x="3990" y="16100"/>
                  </a:lnTo>
                  <a:cubicBezTo>
                    <a:pt x="3889" y="15317"/>
                    <a:pt x="4041" y="14471"/>
                    <a:pt x="4256" y="13739"/>
                  </a:cubicBezTo>
                  <a:cubicBezTo>
                    <a:pt x="4672" y="12312"/>
                    <a:pt x="6996" y="11794"/>
                    <a:pt x="7779" y="10367"/>
                  </a:cubicBezTo>
                  <a:cubicBezTo>
                    <a:pt x="8574" y="8890"/>
                    <a:pt x="8208" y="7526"/>
                    <a:pt x="9205" y="6213"/>
                  </a:cubicBezTo>
                  <a:cubicBezTo>
                    <a:pt x="10253" y="4900"/>
                    <a:pt x="12627" y="5682"/>
                    <a:pt x="13991" y="3738"/>
                  </a:cubicBezTo>
                  <a:cubicBezTo>
                    <a:pt x="14878" y="2459"/>
                    <a:pt x="15839" y="1779"/>
                    <a:pt x="17567" y="1779"/>
                  </a:cubicBezTo>
                  <a:cubicBezTo>
                    <a:pt x="18398" y="1779"/>
                    <a:pt x="19407" y="1937"/>
                    <a:pt x="20671" y="2261"/>
                  </a:cubicBezTo>
                  <a:cubicBezTo>
                    <a:pt x="21302" y="2425"/>
                    <a:pt x="22148" y="2425"/>
                    <a:pt x="22981" y="2425"/>
                  </a:cubicBezTo>
                  <a:lnTo>
                    <a:pt x="22981" y="430"/>
                  </a:lnTo>
                  <a:cubicBezTo>
                    <a:pt x="22300" y="430"/>
                    <a:pt x="21618" y="430"/>
                    <a:pt x="21087" y="316"/>
                  </a:cubicBezTo>
                  <a:cubicBezTo>
                    <a:pt x="20519" y="164"/>
                    <a:pt x="19989" y="51"/>
                    <a:pt x="19509" y="0"/>
                  </a:cubicBezTo>
                  <a:close/>
                </a:path>
              </a:pathLst>
            </a:custGeom>
            <a:solidFill>
              <a:schemeClr val="accent1"/>
            </a:solidFill>
            <a:ln>
              <a:noFill/>
            </a:ln>
            <a:effectLst>
              <a:outerShdw blurRad="414338"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87471" y="525648"/>
              <a:ext cx="6156777" cy="4617985"/>
            </a:xfrm>
            <a:custGeom>
              <a:avLst/>
              <a:gdLst/>
              <a:ahLst/>
              <a:cxnLst/>
              <a:rect l="l" t="t" r="r" b="b"/>
              <a:pathLst>
                <a:path w="19093" h="14321" extrusionOk="0">
                  <a:moveTo>
                    <a:pt x="13678" y="0"/>
                  </a:moveTo>
                  <a:cubicBezTo>
                    <a:pt x="11950" y="0"/>
                    <a:pt x="10989" y="680"/>
                    <a:pt x="10102" y="1959"/>
                  </a:cubicBezTo>
                  <a:cubicBezTo>
                    <a:pt x="8738" y="3903"/>
                    <a:pt x="6364" y="3121"/>
                    <a:pt x="5316" y="4434"/>
                  </a:cubicBezTo>
                  <a:cubicBezTo>
                    <a:pt x="4319" y="5747"/>
                    <a:pt x="4685" y="7111"/>
                    <a:pt x="3890" y="8588"/>
                  </a:cubicBezTo>
                  <a:cubicBezTo>
                    <a:pt x="3107" y="10015"/>
                    <a:pt x="783" y="10533"/>
                    <a:pt x="367" y="11960"/>
                  </a:cubicBezTo>
                  <a:cubicBezTo>
                    <a:pt x="152" y="12692"/>
                    <a:pt x="0" y="13538"/>
                    <a:pt x="101" y="14321"/>
                  </a:cubicBezTo>
                  <a:lnTo>
                    <a:pt x="4054" y="14321"/>
                  </a:lnTo>
                  <a:cubicBezTo>
                    <a:pt x="3624" y="13323"/>
                    <a:pt x="4155" y="12111"/>
                    <a:pt x="4420" y="11215"/>
                  </a:cubicBezTo>
                  <a:cubicBezTo>
                    <a:pt x="4736" y="10116"/>
                    <a:pt x="6263" y="9586"/>
                    <a:pt x="6844" y="8437"/>
                  </a:cubicBezTo>
                  <a:cubicBezTo>
                    <a:pt x="7362" y="7376"/>
                    <a:pt x="7160" y="6328"/>
                    <a:pt x="7892" y="5330"/>
                  </a:cubicBezTo>
                  <a:cubicBezTo>
                    <a:pt x="8625" y="4270"/>
                    <a:pt x="10317" y="4648"/>
                    <a:pt x="11415" y="3323"/>
                  </a:cubicBezTo>
                  <a:cubicBezTo>
                    <a:pt x="12092" y="2474"/>
                    <a:pt x="12817" y="2021"/>
                    <a:pt x="13984" y="2021"/>
                  </a:cubicBezTo>
                  <a:cubicBezTo>
                    <a:pt x="14623" y="2021"/>
                    <a:pt x="15395" y="2157"/>
                    <a:pt x="16365" y="2439"/>
                  </a:cubicBezTo>
                  <a:cubicBezTo>
                    <a:pt x="17097" y="2641"/>
                    <a:pt x="18209" y="2590"/>
                    <a:pt x="19092" y="2855"/>
                  </a:cubicBezTo>
                  <a:lnTo>
                    <a:pt x="19092" y="646"/>
                  </a:lnTo>
                  <a:cubicBezTo>
                    <a:pt x="18259" y="646"/>
                    <a:pt x="17413" y="646"/>
                    <a:pt x="16782" y="482"/>
                  </a:cubicBezTo>
                  <a:cubicBezTo>
                    <a:pt x="15518" y="158"/>
                    <a:pt x="14509" y="0"/>
                    <a:pt x="13678" y="0"/>
                  </a:cubicBezTo>
                  <a:close/>
                </a:path>
              </a:pathLst>
            </a:custGeom>
            <a:solidFill>
              <a:schemeClr val="accent3"/>
            </a:solidFill>
            <a:ln>
              <a:noFill/>
            </a:ln>
            <a:effectLst>
              <a:outerShdw blurRad="414338"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085274" y="1121048"/>
              <a:ext cx="5059020" cy="4022623"/>
            </a:xfrm>
            <a:custGeom>
              <a:avLst/>
              <a:gdLst/>
              <a:ahLst/>
              <a:cxnLst/>
              <a:rect l="l" t="t" r="r" b="b"/>
              <a:pathLst>
                <a:path w="15469" h="12300" extrusionOk="0">
                  <a:moveTo>
                    <a:pt x="10360" y="0"/>
                  </a:moveTo>
                  <a:cubicBezTo>
                    <a:pt x="9193" y="0"/>
                    <a:pt x="8468" y="453"/>
                    <a:pt x="7791" y="1302"/>
                  </a:cubicBezTo>
                  <a:cubicBezTo>
                    <a:pt x="6693" y="2627"/>
                    <a:pt x="5001" y="2249"/>
                    <a:pt x="4268" y="3309"/>
                  </a:cubicBezTo>
                  <a:cubicBezTo>
                    <a:pt x="3536" y="4307"/>
                    <a:pt x="3738" y="5355"/>
                    <a:pt x="3220" y="6416"/>
                  </a:cubicBezTo>
                  <a:cubicBezTo>
                    <a:pt x="2639" y="7565"/>
                    <a:pt x="1112" y="8095"/>
                    <a:pt x="796" y="9194"/>
                  </a:cubicBezTo>
                  <a:cubicBezTo>
                    <a:pt x="531" y="10090"/>
                    <a:pt x="0" y="11302"/>
                    <a:pt x="430" y="12300"/>
                  </a:cubicBezTo>
                  <a:lnTo>
                    <a:pt x="4799" y="12300"/>
                  </a:lnTo>
                  <a:cubicBezTo>
                    <a:pt x="2955" y="11201"/>
                    <a:pt x="4483" y="9623"/>
                    <a:pt x="4849" y="8411"/>
                  </a:cubicBezTo>
                  <a:cubicBezTo>
                    <a:pt x="5051" y="7678"/>
                    <a:pt x="5796" y="7148"/>
                    <a:pt x="6162" y="6302"/>
                  </a:cubicBezTo>
                  <a:cubicBezTo>
                    <a:pt x="6428" y="5570"/>
                    <a:pt x="6377" y="4837"/>
                    <a:pt x="6794" y="4143"/>
                  </a:cubicBezTo>
                  <a:cubicBezTo>
                    <a:pt x="7261" y="3360"/>
                    <a:pt x="8322" y="3360"/>
                    <a:pt x="9155" y="2627"/>
                  </a:cubicBezTo>
                  <a:cubicBezTo>
                    <a:pt x="9588" y="2224"/>
                    <a:pt x="10050" y="2004"/>
                    <a:pt x="10683" y="2004"/>
                  </a:cubicBezTo>
                  <a:cubicBezTo>
                    <a:pt x="11140" y="2004"/>
                    <a:pt x="11687" y="2119"/>
                    <a:pt x="12375" y="2362"/>
                  </a:cubicBezTo>
                  <a:cubicBezTo>
                    <a:pt x="12943" y="2564"/>
                    <a:pt x="13840" y="2627"/>
                    <a:pt x="14471" y="3095"/>
                  </a:cubicBezTo>
                  <a:cubicBezTo>
                    <a:pt x="15102" y="3625"/>
                    <a:pt x="15102" y="4774"/>
                    <a:pt x="15216" y="5721"/>
                  </a:cubicBezTo>
                  <a:cubicBezTo>
                    <a:pt x="15216" y="6037"/>
                    <a:pt x="15317" y="6352"/>
                    <a:pt x="15468" y="6618"/>
                  </a:cubicBezTo>
                  <a:lnTo>
                    <a:pt x="15468" y="834"/>
                  </a:lnTo>
                  <a:cubicBezTo>
                    <a:pt x="14585" y="569"/>
                    <a:pt x="13473" y="620"/>
                    <a:pt x="12741" y="418"/>
                  </a:cubicBezTo>
                  <a:cubicBezTo>
                    <a:pt x="11771" y="136"/>
                    <a:pt x="10999" y="0"/>
                    <a:pt x="10360" y="0"/>
                  </a:cubicBezTo>
                  <a:close/>
                </a:path>
              </a:pathLst>
            </a:custGeom>
            <a:solidFill>
              <a:schemeClr val="accent5"/>
            </a:solidFill>
            <a:ln>
              <a:noFill/>
            </a:ln>
            <a:effectLst>
              <a:outerShdw blurRad="414338"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1986000" y="1433550"/>
            <a:ext cx="5172000" cy="22764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 name="Google Shape;16;p2"/>
          <p:cNvSpPr/>
          <p:nvPr/>
        </p:nvSpPr>
        <p:spPr>
          <a:xfrm>
            <a:off x="4991485" y="1720784"/>
            <a:ext cx="4159716" cy="3422774"/>
          </a:xfrm>
          <a:custGeom>
            <a:avLst/>
            <a:gdLst/>
            <a:ahLst/>
            <a:cxnLst/>
            <a:rect l="l" t="t" r="r" b="b"/>
            <a:pathLst>
              <a:path w="12514" h="10297" extrusionOk="0">
                <a:moveTo>
                  <a:pt x="7818" y="1910"/>
                </a:moveTo>
                <a:cubicBezTo>
                  <a:pt x="9371" y="1910"/>
                  <a:pt x="11014" y="4200"/>
                  <a:pt x="10468" y="6824"/>
                </a:cubicBezTo>
                <a:cubicBezTo>
                  <a:pt x="10105" y="8736"/>
                  <a:pt x="8414" y="9682"/>
                  <a:pt x="6841" y="9682"/>
                </a:cubicBezTo>
                <a:cubicBezTo>
                  <a:pt x="6118" y="9682"/>
                  <a:pt x="5420" y="9482"/>
                  <a:pt x="4887" y="9085"/>
                </a:cubicBezTo>
                <a:cubicBezTo>
                  <a:pt x="3258" y="7885"/>
                  <a:pt x="5632" y="6673"/>
                  <a:pt x="5884" y="5612"/>
                </a:cubicBezTo>
                <a:cubicBezTo>
                  <a:pt x="6200" y="4615"/>
                  <a:pt x="5947" y="2304"/>
                  <a:pt x="7526" y="1938"/>
                </a:cubicBezTo>
                <a:cubicBezTo>
                  <a:pt x="7623" y="1919"/>
                  <a:pt x="7720" y="1910"/>
                  <a:pt x="7818" y="1910"/>
                </a:cubicBezTo>
                <a:close/>
                <a:moveTo>
                  <a:pt x="7728" y="1"/>
                </a:moveTo>
                <a:cubicBezTo>
                  <a:pt x="7095" y="1"/>
                  <a:pt x="6633" y="221"/>
                  <a:pt x="6200" y="624"/>
                </a:cubicBezTo>
                <a:cubicBezTo>
                  <a:pt x="5367" y="1357"/>
                  <a:pt x="4306" y="1357"/>
                  <a:pt x="3839" y="2140"/>
                </a:cubicBezTo>
                <a:cubicBezTo>
                  <a:pt x="3422" y="2834"/>
                  <a:pt x="3473" y="3567"/>
                  <a:pt x="3207" y="4299"/>
                </a:cubicBezTo>
                <a:cubicBezTo>
                  <a:pt x="2841" y="5145"/>
                  <a:pt x="2096" y="5675"/>
                  <a:pt x="1894" y="6408"/>
                </a:cubicBezTo>
                <a:cubicBezTo>
                  <a:pt x="1528" y="7620"/>
                  <a:pt x="0" y="9198"/>
                  <a:pt x="1844" y="10297"/>
                </a:cubicBezTo>
                <a:lnTo>
                  <a:pt x="9420" y="10297"/>
                </a:lnTo>
                <a:cubicBezTo>
                  <a:pt x="10051" y="9716"/>
                  <a:pt x="10569" y="8984"/>
                  <a:pt x="11251" y="8516"/>
                </a:cubicBezTo>
                <a:cubicBezTo>
                  <a:pt x="11781" y="8201"/>
                  <a:pt x="12198" y="7822"/>
                  <a:pt x="12513" y="7355"/>
                </a:cubicBezTo>
                <a:lnTo>
                  <a:pt x="12513" y="4615"/>
                </a:lnTo>
                <a:cubicBezTo>
                  <a:pt x="12362" y="4349"/>
                  <a:pt x="12261" y="4034"/>
                  <a:pt x="12261" y="3718"/>
                </a:cubicBezTo>
                <a:cubicBezTo>
                  <a:pt x="12147" y="2771"/>
                  <a:pt x="12147" y="1622"/>
                  <a:pt x="11516" y="1092"/>
                </a:cubicBezTo>
                <a:cubicBezTo>
                  <a:pt x="10885" y="624"/>
                  <a:pt x="9988" y="561"/>
                  <a:pt x="9420" y="359"/>
                </a:cubicBezTo>
                <a:cubicBezTo>
                  <a:pt x="8732" y="116"/>
                  <a:pt x="8185" y="1"/>
                  <a:pt x="7728" y="1"/>
                </a:cubicBezTo>
                <a:close/>
              </a:path>
            </a:pathLst>
          </a:custGeom>
          <a:solidFill>
            <a:schemeClr val="lt2"/>
          </a:solidFill>
          <a:ln>
            <a:noFill/>
          </a:ln>
          <a:effectLst>
            <a:outerShdw blurRad="414338"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044023" y="2271491"/>
            <a:ext cx="2660373" cy="2665517"/>
          </a:xfrm>
          <a:custGeom>
            <a:avLst/>
            <a:gdLst/>
            <a:ahLst/>
            <a:cxnLst/>
            <a:rect l="l" t="t" r="r" b="b"/>
            <a:pathLst>
              <a:path w="7758" h="7773" extrusionOk="0">
                <a:moveTo>
                  <a:pt x="4561" y="1"/>
                </a:moveTo>
                <a:cubicBezTo>
                  <a:pt x="4463" y="1"/>
                  <a:pt x="4366" y="10"/>
                  <a:pt x="4269" y="29"/>
                </a:cubicBezTo>
                <a:cubicBezTo>
                  <a:pt x="2690" y="395"/>
                  <a:pt x="2943" y="2706"/>
                  <a:pt x="2627" y="3703"/>
                </a:cubicBezTo>
                <a:cubicBezTo>
                  <a:pt x="2375" y="4764"/>
                  <a:pt x="1" y="5976"/>
                  <a:pt x="1630" y="7176"/>
                </a:cubicBezTo>
                <a:cubicBezTo>
                  <a:pt x="2163" y="7573"/>
                  <a:pt x="2861" y="7773"/>
                  <a:pt x="3584" y="7773"/>
                </a:cubicBezTo>
                <a:cubicBezTo>
                  <a:pt x="5157" y="7773"/>
                  <a:pt x="6848" y="6827"/>
                  <a:pt x="7211" y="4915"/>
                </a:cubicBezTo>
                <a:cubicBezTo>
                  <a:pt x="7757" y="2291"/>
                  <a:pt x="6114" y="1"/>
                  <a:pt x="4561" y="1"/>
                </a:cubicBezTo>
                <a:close/>
              </a:path>
            </a:pathLst>
          </a:custGeom>
          <a:solidFill>
            <a:schemeClr val="accent6"/>
          </a:solidFill>
          <a:ln>
            <a:noFill/>
          </a:ln>
          <a:effectLst>
            <a:outerShdw blurRad="642938" dist="114300"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1942650" y="1872750"/>
            <a:ext cx="5258700" cy="1398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Font typeface="Unica One"/>
              <a:buNone/>
              <a:defRPr sz="3600">
                <a:solidFill>
                  <a:schemeClr val="lt1"/>
                </a:solidFill>
                <a:latin typeface="Unica One"/>
                <a:ea typeface="Unica One"/>
                <a:cs typeface="Unica One"/>
                <a:sym typeface="Unica One"/>
              </a:defRPr>
            </a:lvl1pPr>
            <a:lvl2pPr lvl="1" algn="ctr">
              <a:spcBef>
                <a:spcPts val="0"/>
              </a:spcBef>
              <a:spcAft>
                <a:spcPts val="0"/>
              </a:spcAft>
              <a:buClr>
                <a:schemeClr val="lt1"/>
              </a:buClr>
              <a:buSzPts val="3600"/>
              <a:buFont typeface="Unica One"/>
              <a:buNone/>
              <a:defRPr sz="3600">
                <a:solidFill>
                  <a:schemeClr val="lt1"/>
                </a:solidFill>
                <a:latin typeface="Unica One"/>
                <a:ea typeface="Unica One"/>
                <a:cs typeface="Unica One"/>
                <a:sym typeface="Unica One"/>
              </a:defRPr>
            </a:lvl2pPr>
            <a:lvl3pPr lvl="2" algn="ctr">
              <a:spcBef>
                <a:spcPts val="0"/>
              </a:spcBef>
              <a:spcAft>
                <a:spcPts val="0"/>
              </a:spcAft>
              <a:buClr>
                <a:schemeClr val="lt1"/>
              </a:buClr>
              <a:buSzPts val="3600"/>
              <a:buFont typeface="Unica One"/>
              <a:buNone/>
              <a:defRPr sz="3600">
                <a:solidFill>
                  <a:schemeClr val="lt1"/>
                </a:solidFill>
                <a:latin typeface="Unica One"/>
                <a:ea typeface="Unica One"/>
                <a:cs typeface="Unica One"/>
                <a:sym typeface="Unica One"/>
              </a:defRPr>
            </a:lvl3pPr>
            <a:lvl4pPr lvl="3" algn="ctr">
              <a:spcBef>
                <a:spcPts val="0"/>
              </a:spcBef>
              <a:spcAft>
                <a:spcPts val="0"/>
              </a:spcAft>
              <a:buClr>
                <a:schemeClr val="lt1"/>
              </a:buClr>
              <a:buSzPts val="3600"/>
              <a:buFont typeface="Unica One"/>
              <a:buNone/>
              <a:defRPr sz="3600">
                <a:solidFill>
                  <a:schemeClr val="lt1"/>
                </a:solidFill>
                <a:latin typeface="Unica One"/>
                <a:ea typeface="Unica One"/>
                <a:cs typeface="Unica One"/>
                <a:sym typeface="Unica One"/>
              </a:defRPr>
            </a:lvl4pPr>
            <a:lvl5pPr lvl="4" algn="ctr">
              <a:spcBef>
                <a:spcPts val="0"/>
              </a:spcBef>
              <a:spcAft>
                <a:spcPts val="0"/>
              </a:spcAft>
              <a:buClr>
                <a:schemeClr val="lt1"/>
              </a:buClr>
              <a:buSzPts val="3600"/>
              <a:buFont typeface="Unica One"/>
              <a:buNone/>
              <a:defRPr sz="3600">
                <a:solidFill>
                  <a:schemeClr val="lt1"/>
                </a:solidFill>
                <a:latin typeface="Unica One"/>
                <a:ea typeface="Unica One"/>
                <a:cs typeface="Unica One"/>
                <a:sym typeface="Unica One"/>
              </a:defRPr>
            </a:lvl5pPr>
            <a:lvl6pPr lvl="5" algn="ctr">
              <a:spcBef>
                <a:spcPts val="0"/>
              </a:spcBef>
              <a:spcAft>
                <a:spcPts val="0"/>
              </a:spcAft>
              <a:buClr>
                <a:schemeClr val="lt1"/>
              </a:buClr>
              <a:buSzPts val="3600"/>
              <a:buFont typeface="Unica One"/>
              <a:buNone/>
              <a:defRPr sz="3600">
                <a:solidFill>
                  <a:schemeClr val="lt1"/>
                </a:solidFill>
                <a:latin typeface="Unica One"/>
                <a:ea typeface="Unica One"/>
                <a:cs typeface="Unica One"/>
                <a:sym typeface="Unica One"/>
              </a:defRPr>
            </a:lvl6pPr>
            <a:lvl7pPr lvl="6" algn="ctr">
              <a:spcBef>
                <a:spcPts val="0"/>
              </a:spcBef>
              <a:spcAft>
                <a:spcPts val="0"/>
              </a:spcAft>
              <a:buClr>
                <a:schemeClr val="lt1"/>
              </a:buClr>
              <a:buSzPts val="3600"/>
              <a:buFont typeface="Unica One"/>
              <a:buNone/>
              <a:defRPr sz="3600">
                <a:solidFill>
                  <a:schemeClr val="lt1"/>
                </a:solidFill>
                <a:latin typeface="Unica One"/>
                <a:ea typeface="Unica One"/>
                <a:cs typeface="Unica One"/>
                <a:sym typeface="Unica One"/>
              </a:defRPr>
            </a:lvl7pPr>
            <a:lvl8pPr lvl="7" algn="ctr">
              <a:spcBef>
                <a:spcPts val="0"/>
              </a:spcBef>
              <a:spcAft>
                <a:spcPts val="0"/>
              </a:spcAft>
              <a:buClr>
                <a:schemeClr val="lt1"/>
              </a:buClr>
              <a:buSzPts val="3600"/>
              <a:buFont typeface="Unica One"/>
              <a:buNone/>
              <a:defRPr sz="3600">
                <a:solidFill>
                  <a:schemeClr val="lt1"/>
                </a:solidFill>
                <a:latin typeface="Unica One"/>
                <a:ea typeface="Unica One"/>
                <a:cs typeface="Unica One"/>
                <a:sym typeface="Unica One"/>
              </a:defRPr>
            </a:lvl8pPr>
            <a:lvl9pPr lvl="8" algn="ctr">
              <a:spcBef>
                <a:spcPts val="0"/>
              </a:spcBef>
              <a:spcAft>
                <a:spcPts val="0"/>
              </a:spcAft>
              <a:buClr>
                <a:schemeClr val="lt1"/>
              </a:buClr>
              <a:buSzPts val="3600"/>
              <a:buFont typeface="Unica One"/>
              <a:buNone/>
              <a:defRPr sz="3600">
                <a:solidFill>
                  <a:schemeClr val="lt1"/>
                </a:solidFill>
                <a:latin typeface="Unica One"/>
                <a:ea typeface="Unica One"/>
                <a:cs typeface="Unica One"/>
                <a:sym typeface="Unica One"/>
              </a:defRPr>
            </a:lvl9pPr>
          </a:lstStyle>
          <a:p>
            <a:endParaRPr/>
          </a:p>
        </p:txBody>
      </p:sp>
      <p:sp>
        <p:nvSpPr>
          <p:cNvPr id="19" name="Google Shape;19;p2"/>
          <p:cNvSpPr/>
          <p:nvPr/>
        </p:nvSpPr>
        <p:spPr>
          <a:xfrm>
            <a:off x="7985297" y="-37"/>
            <a:ext cx="1165643" cy="144321"/>
          </a:xfrm>
          <a:custGeom>
            <a:avLst/>
            <a:gdLst/>
            <a:ahLst/>
            <a:cxnLst/>
            <a:rect l="l" t="t" r="r" b="b"/>
            <a:pathLst>
              <a:path w="3473" h="430" extrusionOk="0">
                <a:moveTo>
                  <a:pt x="0" y="0"/>
                </a:moveTo>
                <a:cubicBezTo>
                  <a:pt x="480" y="51"/>
                  <a:pt x="1010" y="164"/>
                  <a:pt x="1578" y="316"/>
                </a:cubicBezTo>
                <a:cubicBezTo>
                  <a:pt x="2109" y="430"/>
                  <a:pt x="2791" y="430"/>
                  <a:pt x="3472" y="430"/>
                </a:cubicBezTo>
                <a:lnTo>
                  <a:pt x="3472" y="0"/>
                </a:lnTo>
                <a:close/>
              </a:path>
            </a:pathLst>
          </a:custGeom>
          <a:solidFill>
            <a:schemeClr val="accent1"/>
          </a:solidFill>
          <a:ln>
            <a:noFill/>
          </a:ln>
          <a:effectLst>
            <a:outerShdw blurRad="414338"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601970" y="503144"/>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 name="Google Shape;39;p4"/>
          <p:cNvSpPr txBox="1">
            <a:spLocks noGrp="1"/>
          </p:cNvSpPr>
          <p:nvPr>
            <p:ph type="body" idx="1"/>
          </p:nvPr>
        </p:nvSpPr>
        <p:spPr>
          <a:xfrm>
            <a:off x="707200" y="1152475"/>
            <a:ext cx="77268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grpSp>
        <p:nvGrpSpPr>
          <p:cNvPr id="41" name="Google Shape;41;p4"/>
          <p:cNvGrpSpPr/>
          <p:nvPr/>
        </p:nvGrpSpPr>
        <p:grpSpPr>
          <a:xfrm flipH="1">
            <a:off x="6768148" y="0"/>
            <a:ext cx="3232524" cy="3828498"/>
            <a:chOff x="308350" y="0"/>
            <a:chExt cx="3232524" cy="3828498"/>
          </a:xfrm>
        </p:grpSpPr>
        <p:sp>
          <p:nvSpPr>
            <p:cNvPr id="42" name="Google Shape;42;p4"/>
            <p:cNvSpPr/>
            <p:nvPr/>
          </p:nvSpPr>
          <p:spPr>
            <a:xfrm flipH="1">
              <a:off x="555854" y="540"/>
              <a:ext cx="2985020" cy="3827959"/>
            </a:xfrm>
            <a:custGeom>
              <a:avLst/>
              <a:gdLst/>
              <a:ahLst/>
              <a:cxnLst/>
              <a:rect l="l" t="t" r="r" b="b"/>
              <a:pathLst>
                <a:path w="24825" h="31834" extrusionOk="0">
                  <a:moveTo>
                    <a:pt x="0" y="1"/>
                  </a:moveTo>
                  <a:cubicBezTo>
                    <a:pt x="631" y="4420"/>
                    <a:pt x="2892" y="8158"/>
                    <a:pt x="6465" y="10683"/>
                  </a:cubicBezTo>
                  <a:cubicBezTo>
                    <a:pt x="9155" y="12527"/>
                    <a:pt x="11364" y="14320"/>
                    <a:pt x="11314" y="17211"/>
                  </a:cubicBezTo>
                  <a:cubicBezTo>
                    <a:pt x="11200" y="21782"/>
                    <a:pt x="11099" y="26467"/>
                    <a:pt x="16731" y="30104"/>
                  </a:cubicBezTo>
                  <a:cubicBezTo>
                    <a:pt x="17729" y="30735"/>
                    <a:pt x="18676" y="31253"/>
                    <a:pt x="19522" y="31682"/>
                  </a:cubicBezTo>
                  <a:cubicBezTo>
                    <a:pt x="19623" y="31732"/>
                    <a:pt x="19724" y="31783"/>
                    <a:pt x="19774" y="31833"/>
                  </a:cubicBezTo>
                  <a:lnTo>
                    <a:pt x="24825" y="31833"/>
                  </a:lnTo>
                  <a:cubicBezTo>
                    <a:pt x="24774" y="31783"/>
                    <a:pt x="24673" y="31732"/>
                    <a:pt x="24572" y="31682"/>
                  </a:cubicBezTo>
                  <a:cubicBezTo>
                    <a:pt x="23726" y="31253"/>
                    <a:pt x="22779" y="30735"/>
                    <a:pt x="21782" y="30104"/>
                  </a:cubicBezTo>
                  <a:cubicBezTo>
                    <a:pt x="16201" y="26467"/>
                    <a:pt x="16251" y="21782"/>
                    <a:pt x="16365" y="17211"/>
                  </a:cubicBezTo>
                  <a:cubicBezTo>
                    <a:pt x="16415" y="14320"/>
                    <a:pt x="14206" y="12527"/>
                    <a:pt x="11567" y="10683"/>
                  </a:cubicBezTo>
                  <a:cubicBezTo>
                    <a:pt x="7943" y="8158"/>
                    <a:pt x="5682" y="4420"/>
                    <a:pt x="5051" y="1"/>
                  </a:cubicBezTo>
                  <a:close/>
                </a:path>
              </a:pathLst>
            </a:custGeom>
            <a:solidFill>
              <a:schemeClr val="accent3"/>
            </a:solidFill>
            <a:ln>
              <a:noFill/>
            </a:ln>
            <a:effectLst>
              <a:outerShdw blurRad="400050" dist="57150" dir="64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flipH="1">
              <a:off x="308350" y="540"/>
              <a:ext cx="2985020" cy="3827959"/>
            </a:xfrm>
            <a:custGeom>
              <a:avLst/>
              <a:gdLst/>
              <a:ahLst/>
              <a:cxnLst/>
              <a:rect l="l" t="t" r="r" b="b"/>
              <a:pathLst>
                <a:path w="24825" h="31834" extrusionOk="0">
                  <a:moveTo>
                    <a:pt x="0" y="1"/>
                  </a:moveTo>
                  <a:cubicBezTo>
                    <a:pt x="631" y="4420"/>
                    <a:pt x="2892" y="8158"/>
                    <a:pt x="6465" y="10683"/>
                  </a:cubicBezTo>
                  <a:cubicBezTo>
                    <a:pt x="9155" y="12527"/>
                    <a:pt x="11364" y="14320"/>
                    <a:pt x="11314" y="17211"/>
                  </a:cubicBezTo>
                  <a:cubicBezTo>
                    <a:pt x="11200" y="21782"/>
                    <a:pt x="11099" y="26467"/>
                    <a:pt x="16731" y="30104"/>
                  </a:cubicBezTo>
                  <a:cubicBezTo>
                    <a:pt x="17729" y="30735"/>
                    <a:pt x="18676" y="31253"/>
                    <a:pt x="19522" y="31682"/>
                  </a:cubicBezTo>
                  <a:cubicBezTo>
                    <a:pt x="19623" y="31732"/>
                    <a:pt x="19724" y="31783"/>
                    <a:pt x="19774" y="31833"/>
                  </a:cubicBezTo>
                  <a:lnTo>
                    <a:pt x="24825" y="31833"/>
                  </a:lnTo>
                  <a:cubicBezTo>
                    <a:pt x="24774" y="31783"/>
                    <a:pt x="24673" y="31732"/>
                    <a:pt x="24572" y="31682"/>
                  </a:cubicBezTo>
                  <a:cubicBezTo>
                    <a:pt x="23726" y="31253"/>
                    <a:pt x="22779" y="30735"/>
                    <a:pt x="21782" y="30104"/>
                  </a:cubicBezTo>
                  <a:cubicBezTo>
                    <a:pt x="16201" y="26467"/>
                    <a:pt x="16251" y="21782"/>
                    <a:pt x="16365" y="17211"/>
                  </a:cubicBezTo>
                  <a:cubicBezTo>
                    <a:pt x="16415" y="14320"/>
                    <a:pt x="14206" y="12527"/>
                    <a:pt x="11567" y="10683"/>
                  </a:cubicBezTo>
                  <a:cubicBezTo>
                    <a:pt x="7943" y="8158"/>
                    <a:pt x="5682" y="4420"/>
                    <a:pt x="5051" y="1"/>
                  </a:cubicBezTo>
                  <a:close/>
                </a:path>
              </a:pathLst>
            </a:custGeom>
            <a:solidFill>
              <a:schemeClr val="accent5"/>
            </a:solidFill>
            <a:ln>
              <a:noFill/>
            </a:ln>
            <a:effectLst>
              <a:outerShdw blurRad="400050" dist="57150" dir="64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585801" y="540"/>
              <a:ext cx="2452711" cy="3827959"/>
            </a:xfrm>
            <a:custGeom>
              <a:avLst/>
              <a:gdLst/>
              <a:ahLst/>
              <a:cxnLst/>
              <a:rect l="l" t="t" r="r" b="b"/>
              <a:pathLst>
                <a:path w="19889" h="31834" extrusionOk="0">
                  <a:moveTo>
                    <a:pt x="1" y="1"/>
                  </a:moveTo>
                  <a:cubicBezTo>
                    <a:pt x="632" y="4420"/>
                    <a:pt x="2893" y="8158"/>
                    <a:pt x="6517" y="10683"/>
                  </a:cubicBezTo>
                  <a:cubicBezTo>
                    <a:pt x="9156" y="12527"/>
                    <a:pt x="11365" y="14320"/>
                    <a:pt x="11315" y="17211"/>
                  </a:cubicBezTo>
                  <a:cubicBezTo>
                    <a:pt x="11201" y="21782"/>
                    <a:pt x="11151" y="26467"/>
                    <a:pt x="16732" y="30104"/>
                  </a:cubicBezTo>
                  <a:cubicBezTo>
                    <a:pt x="17729" y="30735"/>
                    <a:pt x="18676" y="31253"/>
                    <a:pt x="19522" y="31682"/>
                  </a:cubicBezTo>
                  <a:cubicBezTo>
                    <a:pt x="19623" y="31732"/>
                    <a:pt x="19724" y="31783"/>
                    <a:pt x="19775" y="31833"/>
                  </a:cubicBezTo>
                  <a:lnTo>
                    <a:pt x="19889" y="31833"/>
                  </a:lnTo>
                  <a:lnTo>
                    <a:pt x="19889" y="28311"/>
                  </a:lnTo>
                  <a:cubicBezTo>
                    <a:pt x="19674" y="28096"/>
                    <a:pt x="19409" y="27843"/>
                    <a:pt x="19257" y="27629"/>
                  </a:cubicBezTo>
                  <a:cubicBezTo>
                    <a:pt x="16517" y="24472"/>
                    <a:pt x="16618" y="20785"/>
                    <a:pt x="16681" y="17211"/>
                  </a:cubicBezTo>
                  <a:cubicBezTo>
                    <a:pt x="16732" y="14320"/>
                    <a:pt x="14522" y="12527"/>
                    <a:pt x="11883" y="10683"/>
                  </a:cubicBezTo>
                  <a:cubicBezTo>
                    <a:pt x="8259" y="8158"/>
                    <a:pt x="5999" y="4420"/>
                    <a:pt x="5367" y="1"/>
                  </a:cubicBezTo>
                  <a:close/>
                </a:path>
              </a:pathLst>
            </a:custGeom>
            <a:solidFill>
              <a:schemeClr val="lt2"/>
            </a:solidFill>
            <a:ln>
              <a:noFill/>
            </a:ln>
            <a:effectLst>
              <a:outerShdw blurRad="400050" dist="57150" dir="64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flipH="1">
              <a:off x="888485" y="0"/>
              <a:ext cx="1824726" cy="3436196"/>
            </a:xfrm>
            <a:custGeom>
              <a:avLst/>
              <a:gdLst/>
              <a:ahLst/>
              <a:cxnLst/>
              <a:rect l="l" t="t" r="r" b="b"/>
              <a:pathLst>
                <a:path w="14522" h="28046" extrusionOk="0">
                  <a:moveTo>
                    <a:pt x="0" y="1"/>
                  </a:moveTo>
                  <a:cubicBezTo>
                    <a:pt x="632" y="4420"/>
                    <a:pt x="2892" y="8158"/>
                    <a:pt x="6516" y="10683"/>
                  </a:cubicBezTo>
                  <a:cubicBezTo>
                    <a:pt x="9155" y="12527"/>
                    <a:pt x="11365" y="14320"/>
                    <a:pt x="11314" y="17211"/>
                  </a:cubicBezTo>
                  <a:cubicBezTo>
                    <a:pt x="11251" y="20785"/>
                    <a:pt x="11150" y="24472"/>
                    <a:pt x="13890" y="27629"/>
                  </a:cubicBezTo>
                  <a:cubicBezTo>
                    <a:pt x="14092" y="27780"/>
                    <a:pt x="14307" y="27894"/>
                    <a:pt x="14522" y="28045"/>
                  </a:cubicBezTo>
                  <a:lnTo>
                    <a:pt x="14522" y="25103"/>
                  </a:lnTo>
                  <a:lnTo>
                    <a:pt x="14522" y="9900"/>
                  </a:lnTo>
                  <a:cubicBezTo>
                    <a:pt x="12994" y="8057"/>
                    <a:pt x="11150" y="6744"/>
                    <a:pt x="9887" y="5847"/>
                  </a:cubicBezTo>
                  <a:cubicBezTo>
                    <a:pt x="8360" y="4850"/>
                    <a:pt x="6630" y="3006"/>
                    <a:pt x="5998" y="1"/>
                  </a:cubicBezTo>
                  <a:close/>
                </a:path>
              </a:pathLst>
            </a:custGeom>
            <a:solidFill>
              <a:schemeClr val="accent6"/>
            </a:solidFill>
            <a:ln>
              <a:noFill/>
            </a:ln>
            <a:effectLst>
              <a:outerShdw blurRad="400050" dist="57150" dir="642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6"/>
        <p:cNvGrpSpPr/>
        <p:nvPr/>
      </p:nvGrpSpPr>
      <p:grpSpPr>
        <a:xfrm>
          <a:off x="0" y="0"/>
          <a:ext cx="0" cy="0"/>
          <a:chOff x="0" y="0"/>
          <a:chExt cx="0" cy="0"/>
        </a:xfrm>
      </p:grpSpPr>
      <p:sp>
        <p:nvSpPr>
          <p:cNvPr id="47" name="Google Shape;4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48" name="Google Shape;48;p5"/>
          <p:cNvSpPr/>
          <p:nvPr/>
        </p:nvSpPr>
        <p:spPr>
          <a:xfrm>
            <a:off x="2047875" y="218200"/>
            <a:ext cx="7159800" cy="11622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9" name="Google Shape;49;p5"/>
          <p:cNvSpPr/>
          <p:nvPr/>
        </p:nvSpPr>
        <p:spPr>
          <a:xfrm>
            <a:off x="1101550" y="1750175"/>
            <a:ext cx="3120900" cy="3163200"/>
          </a:xfrm>
          <a:prstGeom prst="roundRect">
            <a:avLst>
              <a:gd name="adj" fmla="val 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4921550" y="1750175"/>
            <a:ext cx="3120900" cy="3163200"/>
          </a:xfrm>
          <a:prstGeom prst="roundRect">
            <a:avLst>
              <a:gd name="adj" fmla="val 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txBox="1"/>
          <p:nvPr/>
        </p:nvSpPr>
        <p:spPr>
          <a:xfrm>
            <a:off x="1543150" y="3185125"/>
            <a:ext cx="2237700" cy="98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a:solidFill>
                <a:srgbClr val="2D225E"/>
              </a:solidFill>
              <a:latin typeface="Scope One"/>
              <a:ea typeface="Scope One"/>
              <a:cs typeface="Scope One"/>
              <a:sym typeface="Scope One"/>
            </a:endParaRPr>
          </a:p>
        </p:txBody>
      </p:sp>
      <p:grpSp>
        <p:nvGrpSpPr>
          <p:cNvPr id="52" name="Google Shape;52;p5"/>
          <p:cNvGrpSpPr/>
          <p:nvPr/>
        </p:nvGrpSpPr>
        <p:grpSpPr>
          <a:xfrm>
            <a:off x="856" y="7"/>
            <a:ext cx="2836027" cy="5148205"/>
            <a:chOff x="856" y="7"/>
            <a:chExt cx="2836027" cy="5148205"/>
          </a:xfrm>
        </p:grpSpPr>
        <p:grpSp>
          <p:nvGrpSpPr>
            <p:cNvPr id="53" name="Google Shape;53;p5"/>
            <p:cNvGrpSpPr/>
            <p:nvPr/>
          </p:nvGrpSpPr>
          <p:grpSpPr>
            <a:xfrm rot="10800000">
              <a:off x="856" y="7"/>
              <a:ext cx="2836027" cy="1867336"/>
              <a:chOff x="6003366" y="3080274"/>
              <a:chExt cx="3140672" cy="2067925"/>
            </a:xfrm>
          </p:grpSpPr>
          <p:sp>
            <p:nvSpPr>
              <p:cNvPr id="54" name="Google Shape;54;p5"/>
              <p:cNvSpPr/>
              <p:nvPr/>
            </p:nvSpPr>
            <p:spPr>
              <a:xfrm>
                <a:off x="6003366" y="3080274"/>
                <a:ext cx="3140667" cy="2067925"/>
              </a:xfrm>
              <a:custGeom>
                <a:avLst/>
                <a:gdLst/>
                <a:ahLst/>
                <a:cxnLst/>
                <a:rect l="l" t="t" r="r" b="b"/>
                <a:pathLst>
                  <a:path w="16782" h="11050" extrusionOk="0">
                    <a:moveTo>
                      <a:pt x="10620" y="1"/>
                    </a:moveTo>
                    <a:cubicBezTo>
                      <a:pt x="4735" y="1"/>
                      <a:pt x="0" y="4787"/>
                      <a:pt x="0" y="10633"/>
                    </a:cubicBezTo>
                    <a:lnTo>
                      <a:pt x="0" y="11050"/>
                    </a:lnTo>
                    <a:lnTo>
                      <a:pt x="16782" y="11050"/>
                    </a:lnTo>
                    <a:lnTo>
                      <a:pt x="16782" y="1946"/>
                    </a:lnTo>
                    <a:cubicBezTo>
                      <a:pt x="15039" y="733"/>
                      <a:pt x="12943" y="1"/>
                      <a:pt x="10620" y="1"/>
                    </a:cubicBezTo>
                    <a:close/>
                  </a:path>
                </a:pathLst>
              </a:custGeom>
              <a:solidFill>
                <a:schemeClr val="accent1"/>
              </a:solidFill>
              <a:ln>
                <a:noFill/>
              </a:ln>
              <a:effectLst>
                <a:outerShdw blurRad="285750" dist="9525" dir="5760000" algn="bl" rotWithShape="0">
                  <a:srgbClr val="000000">
                    <a:alpha val="6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6486524" y="3398403"/>
                <a:ext cx="2657514" cy="1749795"/>
              </a:xfrm>
              <a:custGeom>
                <a:avLst/>
                <a:gdLst/>
                <a:ahLst/>
                <a:cxnLst/>
                <a:rect l="l" t="t" r="r" b="b"/>
                <a:pathLst>
                  <a:path w="16782" h="11050" extrusionOk="0">
                    <a:moveTo>
                      <a:pt x="10620" y="1"/>
                    </a:moveTo>
                    <a:cubicBezTo>
                      <a:pt x="4735" y="1"/>
                      <a:pt x="0" y="4787"/>
                      <a:pt x="0" y="10633"/>
                    </a:cubicBezTo>
                    <a:lnTo>
                      <a:pt x="0" y="11050"/>
                    </a:lnTo>
                    <a:lnTo>
                      <a:pt x="16782" y="11050"/>
                    </a:lnTo>
                    <a:lnTo>
                      <a:pt x="16782" y="1946"/>
                    </a:lnTo>
                    <a:cubicBezTo>
                      <a:pt x="15039" y="733"/>
                      <a:pt x="12943" y="1"/>
                      <a:pt x="10620" y="1"/>
                    </a:cubicBezTo>
                    <a:close/>
                  </a:path>
                </a:pathLst>
              </a:custGeom>
              <a:solidFill>
                <a:schemeClr val="accent3"/>
              </a:solidFill>
              <a:ln>
                <a:noFill/>
              </a:ln>
              <a:effectLst>
                <a:outerShdw blurRad="285750" dist="9525" dir="5760000" algn="bl" rotWithShape="0">
                  <a:srgbClr val="000000">
                    <a:alpha val="6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6931452" y="3691366"/>
                <a:ext cx="2212581" cy="1456832"/>
              </a:xfrm>
              <a:custGeom>
                <a:avLst/>
                <a:gdLst/>
                <a:ahLst/>
                <a:cxnLst/>
                <a:rect l="l" t="t" r="r" b="b"/>
                <a:pathLst>
                  <a:path w="16782" h="11050" extrusionOk="0">
                    <a:moveTo>
                      <a:pt x="10620" y="1"/>
                    </a:moveTo>
                    <a:cubicBezTo>
                      <a:pt x="4735" y="1"/>
                      <a:pt x="0" y="4787"/>
                      <a:pt x="0" y="10633"/>
                    </a:cubicBezTo>
                    <a:lnTo>
                      <a:pt x="0" y="11050"/>
                    </a:lnTo>
                    <a:lnTo>
                      <a:pt x="16782" y="11050"/>
                    </a:lnTo>
                    <a:lnTo>
                      <a:pt x="16782" y="1946"/>
                    </a:lnTo>
                    <a:cubicBezTo>
                      <a:pt x="15039" y="733"/>
                      <a:pt x="12943" y="1"/>
                      <a:pt x="10620" y="1"/>
                    </a:cubicBezTo>
                    <a:close/>
                  </a:path>
                </a:pathLst>
              </a:custGeom>
              <a:solidFill>
                <a:schemeClr val="accent5"/>
              </a:solidFill>
              <a:ln>
                <a:noFill/>
              </a:ln>
              <a:effectLst>
                <a:outerShdw blurRad="285750" dist="9525" dir="5760000" algn="bl" rotWithShape="0">
                  <a:srgbClr val="000000">
                    <a:alpha val="6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7464527" y="4042370"/>
                <a:ext cx="1679501" cy="1105829"/>
              </a:xfrm>
              <a:custGeom>
                <a:avLst/>
                <a:gdLst/>
                <a:ahLst/>
                <a:cxnLst/>
                <a:rect l="l" t="t" r="r" b="b"/>
                <a:pathLst>
                  <a:path w="16782" h="11050" extrusionOk="0">
                    <a:moveTo>
                      <a:pt x="10620" y="1"/>
                    </a:moveTo>
                    <a:cubicBezTo>
                      <a:pt x="4735" y="1"/>
                      <a:pt x="0" y="4787"/>
                      <a:pt x="0" y="10633"/>
                    </a:cubicBezTo>
                    <a:lnTo>
                      <a:pt x="0" y="11050"/>
                    </a:lnTo>
                    <a:lnTo>
                      <a:pt x="16782" y="11050"/>
                    </a:lnTo>
                    <a:lnTo>
                      <a:pt x="16782" y="1946"/>
                    </a:lnTo>
                    <a:cubicBezTo>
                      <a:pt x="15039" y="733"/>
                      <a:pt x="12943" y="1"/>
                      <a:pt x="10620" y="1"/>
                    </a:cubicBezTo>
                    <a:close/>
                  </a:path>
                </a:pathLst>
              </a:custGeom>
              <a:solidFill>
                <a:schemeClr val="lt2"/>
              </a:solidFill>
              <a:ln>
                <a:noFill/>
              </a:ln>
              <a:effectLst>
                <a:outerShdw blurRad="285750" dist="9525" dir="5760000" algn="bl" rotWithShape="0">
                  <a:srgbClr val="000000">
                    <a:alpha val="6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5400000">
                <a:off x="8373505" y="4372991"/>
                <a:ext cx="612273" cy="928722"/>
              </a:xfrm>
              <a:custGeom>
                <a:avLst/>
                <a:gdLst/>
                <a:ahLst/>
                <a:cxnLst/>
                <a:rect l="l" t="t" r="r" b="b"/>
                <a:pathLst>
                  <a:path w="3473" h="5268" extrusionOk="0">
                    <a:moveTo>
                      <a:pt x="2648" y="0"/>
                    </a:moveTo>
                    <a:cubicBezTo>
                      <a:pt x="1213" y="0"/>
                      <a:pt x="51" y="1144"/>
                      <a:pt x="51" y="2578"/>
                    </a:cubicBezTo>
                    <a:cubicBezTo>
                      <a:pt x="0" y="4055"/>
                      <a:pt x="1162" y="5217"/>
                      <a:pt x="2627" y="5267"/>
                    </a:cubicBezTo>
                    <a:cubicBezTo>
                      <a:pt x="2942" y="5267"/>
                      <a:pt x="3208" y="5217"/>
                      <a:pt x="3473" y="5103"/>
                    </a:cubicBezTo>
                    <a:lnTo>
                      <a:pt x="3473" y="103"/>
                    </a:lnTo>
                    <a:cubicBezTo>
                      <a:pt x="3258" y="52"/>
                      <a:pt x="2993" y="2"/>
                      <a:pt x="2740" y="2"/>
                    </a:cubicBezTo>
                    <a:cubicBezTo>
                      <a:pt x="2709" y="1"/>
                      <a:pt x="2678" y="0"/>
                      <a:pt x="2648" y="0"/>
                    </a:cubicBezTo>
                    <a:close/>
                  </a:path>
                </a:pathLst>
              </a:custGeom>
              <a:solidFill>
                <a:schemeClr val="accent6"/>
              </a:solidFill>
              <a:ln>
                <a:noFill/>
              </a:ln>
              <a:effectLst>
                <a:outerShdw blurRad="142875" dist="9525" dir="576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5"/>
            <p:cNvGrpSpPr/>
            <p:nvPr/>
          </p:nvGrpSpPr>
          <p:grpSpPr>
            <a:xfrm rot="10800000">
              <a:off x="859" y="3602228"/>
              <a:ext cx="1332860" cy="1545985"/>
              <a:chOff x="6931452" y="0"/>
              <a:chExt cx="2212584" cy="2566375"/>
            </a:xfrm>
          </p:grpSpPr>
          <p:sp>
            <p:nvSpPr>
              <p:cNvPr id="60" name="Google Shape;60;p5"/>
              <p:cNvSpPr/>
              <p:nvPr/>
            </p:nvSpPr>
            <p:spPr>
              <a:xfrm>
                <a:off x="6931452" y="0"/>
                <a:ext cx="2212566" cy="2566375"/>
              </a:xfrm>
              <a:custGeom>
                <a:avLst/>
                <a:gdLst/>
                <a:ahLst/>
                <a:cxnLst/>
                <a:rect l="l" t="t" r="r" b="b"/>
                <a:pathLst>
                  <a:path w="7893" h="9155" extrusionOk="0">
                    <a:moveTo>
                      <a:pt x="1099" y="0"/>
                    </a:moveTo>
                    <a:cubicBezTo>
                      <a:pt x="367" y="947"/>
                      <a:pt x="1" y="2159"/>
                      <a:pt x="1" y="3422"/>
                    </a:cubicBezTo>
                    <a:cubicBezTo>
                      <a:pt x="1" y="6579"/>
                      <a:pt x="2577" y="9155"/>
                      <a:pt x="5733" y="9155"/>
                    </a:cubicBezTo>
                    <a:cubicBezTo>
                      <a:pt x="6529" y="9155"/>
                      <a:pt x="7261" y="8991"/>
                      <a:pt x="7893" y="8738"/>
                    </a:cubicBezTo>
                    <a:lnTo>
                      <a:pt x="7893" y="0"/>
                    </a:lnTo>
                    <a:close/>
                  </a:path>
                </a:pathLst>
              </a:custGeom>
              <a:solidFill>
                <a:schemeClr val="accent3"/>
              </a:solidFill>
              <a:ln>
                <a:noFill/>
              </a:ln>
              <a:effectLst>
                <a:outerShdw blurRad="27146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7239001" y="0"/>
                <a:ext cx="1905035" cy="2209651"/>
              </a:xfrm>
              <a:custGeom>
                <a:avLst/>
                <a:gdLst/>
                <a:ahLst/>
                <a:cxnLst/>
                <a:rect l="l" t="t" r="r" b="b"/>
                <a:pathLst>
                  <a:path w="7893" h="9155" extrusionOk="0">
                    <a:moveTo>
                      <a:pt x="1099" y="0"/>
                    </a:moveTo>
                    <a:cubicBezTo>
                      <a:pt x="367" y="947"/>
                      <a:pt x="1" y="2159"/>
                      <a:pt x="1" y="3422"/>
                    </a:cubicBezTo>
                    <a:cubicBezTo>
                      <a:pt x="1" y="6579"/>
                      <a:pt x="2577" y="9155"/>
                      <a:pt x="5733" y="9155"/>
                    </a:cubicBezTo>
                    <a:cubicBezTo>
                      <a:pt x="6529" y="9155"/>
                      <a:pt x="7261" y="8991"/>
                      <a:pt x="7893" y="8738"/>
                    </a:cubicBezTo>
                    <a:lnTo>
                      <a:pt x="7893" y="0"/>
                    </a:lnTo>
                    <a:close/>
                  </a:path>
                </a:pathLst>
              </a:custGeom>
              <a:solidFill>
                <a:schemeClr val="accent5"/>
              </a:solidFill>
              <a:ln>
                <a:noFill/>
              </a:ln>
              <a:effectLst>
                <a:outerShdw blurRad="214313" dist="952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7464530" y="0"/>
                <a:ext cx="1679492" cy="1948047"/>
              </a:xfrm>
              <a:custGeom>
                <a:avLst/>
                <a:gdLst/>
                <a:ahLst/>
                <a:cxnLst/>
                <a:rect l="l" t="t" r="r" b="b"/>
                <a:pathLst>
                  <a:path w="7893" h="9155" extrusionOk="0">
                    <a:moveTo>
                      <a:pt x="1099" y="0"/>
                    </a:moveTo>
                    <a:cubicBezTo>
                      <a:pt x="367" y="947"/>
                      <a:pt x="1" y="2159"/>
                      <a:pt x="1" y="3422"/>
                    </a:cubicBezTo>
                    <a:cubicBezTo>
                      <a:pt x="1" y="6579"/>
                      <a:pt x="2577" y="9155"/>
                      <a:pt x="5733" y="9155"/>
                    </a:cubicBezTo>
                    <a:cubicBezTo>
                      <a:pt x="6529" y="9155"/>
                      <a:pt x="7261" y="8991"/>
                      <a:pt x="7893" y="8738"/>
                    </a:cubicBezTo>
                    <a:lnTo>
                      <a:pt x="7893" y="0"/>
                    </a:lnTo>
                    <a:close/>
                  </a:path>
                </a:pathLst>
              </a:custGeom>
              <a:solidFill>
                <a:schemeClr val="lt2"/>
              </a:solidFill>
              <a:ln>
                <a:noFill/>
              </a:ln>
              <a:effectLst>
                <a:outerShdw blurRad="385763" dist="952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7752535" y="0"/>
                <a:ext cx="1391496" cy="1613981"/>
              </a:xfrm>
              <a:custGeom>
                <a:avLst/>
                <a:gdLst/>
                <a:ahLst/>
                <a:cxnLst/>
                <a:rect l="l" t="t" r="r" b="b"/>
                <a:pathLst>
                  <a:path w="7893" h="9155" extrusionOk="0">
                    <a:moveTo>
                      <a:pt x="1099" y="0"/>
                    </a:moveTo>
                    <a:cubicBezTo>
                      <a:pt x="367" y="947"/>
                      <a:pt x="1" y="2159"/>
                      <a:pt x="1" y="3422"/>
                    </a:cubicBezTo>
                    <a:cubicBezTo>
                      <a:pt x="1" y="6579"/>
                      <a:pt x="2577" y="9155"/>
                      <a:pt x="5733" y="9155"/>
                    </a:cubicBezTo>
                    <a:cubicBezTo>
                      <a:pt x="6529" y="9155"/>
                      <a:pt x="7261" y="8991"/>
                      <a:pt x="7893" y="8738"/>
                    </a:cubicBezTo>
                    <a:lnTo>
                      <a:pt x="7893" y="0"/>
                    </a:lnTo>
                    <a:close/>
                  </a:path>
                </a:pathLst>
              </a:custGeom>
              <a:solidFill>
                <a:schemeClr val="accent6"/>
              </a:solidFill>
              <a:ln>
                <a:noFill/>
              </a:ln>
              <a:effectLst>
                <a:outerShdw blurRad="27146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 name="Google Shape;64;p5"/>
          <p:cNvSpPr txBox="1">
            <a:spLocks noGrp="1"/>
          </p:cNvSpPr>
          <p:nvPr>
            <p:ph type="title"/>
          </p:nvPr>
        </p:nvSpPr>
        <p:spPr>
          <a:xfrm>
            <a:off x="1747900" y="2791075"/>
            <a:ext cx="1828200" cy="31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None/>
              <a:defRPr sz="2000">
                <a:solidFill>
                  <a:schemeClr val="accent6"/>
                </a:solidFill>
              </a:defRPr>
            </a:lvl1pPr>
            <a:lvl2pPr lvl="1" algn="ctr" rtl="0">
              <a:spcBef>
                <a:spcPts val="0"/>
              </a:spcBef>
              <a:spcAft>
                <a:spcPts val="0"/>
              </a:spcAft>
              <a:buClr>
                <a:schemeClr val="accent6"/>
              </a:buClr>
              <a:buSzPts val="2000"/>
              <a:buNone/>
              <a:defRPr sz="2000">
                <a:solidFill>
                  <a:schemeClr val="accent6"/>
                </a:solidFill>
              </a:defRPr>
            </a:lvl2pPr>
            <a:lvl3pPr lvl="2" algn="ctr" rtl="0">
              <a:spcBef>
                <a:spcPts val="0"/>
              </a:spcBef>
              <a:spcAft>
                <a:spcPts val="0"/>
              </a:spcAft>
              <a:buClr>
                <a:schemeClr val="accent6"/>
              </a:buClr>
              <a:buSzPts val="2000"/>
              <a:buNone/>
              <a:defRPr sz="2000">
                <a:solidFill>
                  <a:schemeClr val="accent6"/>
                </a:solidFill>
              </a:defRPr>
            </a:lvl3pPr>
            <a:lvl4pPr lvl="3" algn="ctr" rtl="0">
              <a:spcBef>
                <a:spcPts val="0"/>
              </a:spcBef>
              <a:spcAft>
                <a:spcPts val="0"/>
              </a:spcAft>
              <a:buClr>
                <a:schemeClr val="accent6"/>
              </a:buClr>
              <a:buSzPts val="2000"/>
              <a:buNone/>
              <a:defRPr sz="2000">
                <a:solidFill>
                  <a:schemeClr val="accent6"/>
                </a:solidFill>
              </a:defRPr>
            </a:lvl4pPr>
            <a:lvl5pPr lvl="4" algn="ctr" rtl="0">
              <a:spcBef>
                <a:spcPts val="0"/>
              </a:spcBef>
              <a:spcAft>
                <a:spcPts val="0"/>
              </a:spcAft>
              <a:buClr>
                <a:schemeClr val="accent6"/>
              </a:buClr>
              <a:buSzPts val="2000"/>
              <a:buNone/>
              <a:defRPr sz="2000">
                <a:solidFill>
                  <a:schemeClr val="accent6"/>
                </a:solidFill>
              </a:defRPr>
            </a:lvl5pPr>
            <a:lvl6pPr lvl="5" algn="ctr" rtl="0">
              <a:spcBef>
                <a:spcPts val="0"/>
              </a:spcBef>
              <a:spcAft>
                <a:spcPts val="0"/>
              </a:spcAft>
              <a:buClr>
                <a:schemeClr val="accent6"/>
              </a:buClr>
              <a:buSzPts val="2000"/>
              <a:buNone/>
              <a:defRPr sz="2000">
                <a:solidFill>
                  <a:schemeClr val="accent6"/>
                </a:solidFill>
              </a:defRPr>
            </a:lvl6pPr>
            <a:lvl7pPr lvl="6" algn="ctr" rtl="0">
              <a:spcBef>
                <a:spcPts val="0"/>
              </a:spcBef>
              <a:spcAft>
                <a:spcPts val="0"/>
              </a:spcAft>
              <a:buClr>
                <a:schemeClr val="accent6"/>
              </a:buClr>
              <a:buSzPts val="2000"/>
              <a:buNone/>
              <a:defRPr sz="2000">
                <a:solidFill>
                  <a:schemeClr val="accent6"/>
                </a:solidFill>
              </a:defRPr>
            </a:lvl7pPr>
            <a:lvl8pPr lvl="7" algn="ctr" rtl="0">
              <a:spcBef>
                <a:spcPts val="0"/>
              </a:spcBef>
              <a:spcAft>
                <a:spcPts val="0"/>
              </a:spcAft>
              <a:buClr>
                <a:schemeClr val="accent6"/>
              </a:buClr>
              <a:buSzPts val="2000"/>
              <a:buNone/>
              <a:defRPr sz="2000">
                <a:solidFill>
                  <a:schemeClr val="accent6"/>
                </a:solidFill>
              </a:defRPr>
            </a:lvl8pPr>
            <a:lvl9pPr lvl="8" algn="ctr" rtl="0">
              <a:spcBef>
                <a:spcPts val="0"/>
              </a:spcBef>
              <a:spcAft>
                <a:spcPts val="0"/>
              </a:spcAft>
              <a:buClr>
                <a:schemeClr val="accent6"/>
              </a:buClr>
              <a:buSzPts val="2000"/>
              <a:buNone/>
              <a:defRPr sz="2000">
                <a:solidFill>
                  <a:schemeClr val="accent6"/>
                </a:solidFill>
              </a:defRPr>
            </a:lvl9pPr>
          </a:lstStyle>
          <a:p>
            <a:endParaRPr/>
          </a:p>
        </p:txBody>
      </p:sp>
      <p:sp>
        <p:nvSpPr>
          <p:cNvPr id="65" name="Google Shape;65;p5"/>
          <p:cNvSpPr txBox="1">
            <a:spLocks noGrp="1"/>
          </p:cNvSpPr>
          <p:nvPr>
            <p:ph type="subTitle" idx="1"/>
          </p:nvPr>
        </p:nvSpPr>
        <p:spPr>
          <a:xfrm>
            <a:off x="1543150" y="3337525"/>
            <a:ext cx="2237700" cy="1285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400"/>
              <a:buNone/>
              <a:defRPr>
                <a:solidFill>
                  <a:schemeClr val="accent1"/>
                </a:solidFill>
              </a:defRPr>
            </a:lvl1pPr>
            <a:lvl2pPr lvl="1" algn="ctr">
              <a:spcBef>
                <a:spcPts val="0"/>
              </a:spcBef>
              <a:spcAft>
                <a:spcPts val="0"/>
              </a:spcAft>
              <a:buClr>
                <a:schemeClr val="accent1"/>
              </a:buClr>
              <a:buSzPts val="1400"/>
              <a:buNone/>
              <a:defRPr>
                <a:solidFill>
                  <a:schemeClr val="accent1"/>
                </a:solidFill>
              </a:defRPr>
            </a:lvl2pPr>
            <a:lvl3pPr lvl="2" algn="ctr">
              <a:spcBef>
                <a:spcPts val="0"/>
              </a:spcBef>
              <a:spcAft>
                <a:spcPts val="0"/>
              </a:spcAft>
              <a:buClr>
                <a:schemeClr val="accent1"/>
              </a:buClr>
              <a:buSzPts val="1400"/>
              <a:buNone/>
              <a:defRPr>
                <a:solidFill>
                  <a:schemeClr val="accent1"/>
                </a:solidFill>
              </a:defRPr>
            </a:lvl3pPr>
            <a:lvl4pPr lvl="3" algn="ctr">
              <a:spcBef>
                <a:spcPts val="0"/>
              </a:spcBef>
              <a:spcAft>
                <a:spcPts val="0"/>
              </a:spcAft>
              <a:buClr>
                <a:schemeClr val="accent1"/>
              </a:buClr>
              <a:buSzPts val="1400"/>
              <a:buNone/>
              <a:defRPr>
                <a:solidFill>
                  <a:schemeClr val="accent1"/>
                </a:solidFill>
              </a:defRPr>
            </a:lvl4pPr>
            <a:lvl5pPr lvl="4" algn="ctr">
              <a:spcBef>
                <a:spcPts val="0"/>
              </a:spcBef>
              <a:spcAft>
                <a:spcPts val="0"/>
              </a:spcAft>
              <a:buClr>
                <a:schemeClr val="accent1"/>
              </a:buClr>
              <a:buSzPts val="1400"/>
              <a:buNone/>
              <a:defRPr>
                <a:solidFill>
                  <a:schemeClr val="accent1"/>
                </a:solidFill>
              </a:defRPr>
            </a:lvl5pPr>
            <a:lvl6pPr lvl="5" algn="ctr">
              <a:spcBef>
                <a:spcPts val="0"/>
              </a:spcBef>
              <a:spcAft>
                <a:spcPts val="0"/>
              </a:spcAft>
              <a:buClr>
                <a:schemeClr val="accent1"/>
              </a:buClr>
              <a:buSzPts val="1400"/>
              <a:buNone/>
              <a:defRPr>
                <a:solidFill>
                  <a:schemeClr val="accent1"/>
                </a:solidFill>
              </a:defRPr>
            </a:lvl6pPr>
            <a:lvl7pPr lvl="6" algn="ctr">
              <a:spcBef>
                <a:spcPts val="0"/>
              </a:spcBef>
              <a:spcAft>
                <a:spcPts val="0"/>
              </a:spcAft>
              <a:buClr>
                <a:schemeClr val="accent1"/>
              </a:buClr>
              <a:buSzPts val="1400"/>
              <a:buNone/>
              <a:defRPr>
                <a:solidFill>
                  <a:schemeClr val="accent1"/>
                </a:solidFill>
              </a:defRPr>
            </a:lvl7pPr>
            <a:lvl8pPr lvl="7" algn="ctr">
              <a:spcBef>
                <a:spcPts val="0"/>
              </a:spcBef>
              <a:spcAft>
                <a:spcPts val="0"/>
              </a:spcAft>
              <a:buClr>
                <a:schemeClr val="accent1"/>
              </a:buClr>
              <a:buSzPts val="1400"/>
              <a:buNone/>
              <a:defRPr>
                <a:solidFill>
                  <a:schemeClr val="accent1"/>
                </a:solidFill>
              </a:defRPr>
            </a:lvl8pPr>
            <a:lvl9pPr lvl="8" algn="ctr">
              <a:spcBef>
                <a:spcPts val="0"/>
              </a:spcBef>
              <a:spcAft>
                <a:spcPts val="0"/>
              </a:spcAft>
              <a:buClr>
                <a:schemeClr val="accent1"/>
              </a:buClr>
              <a:buSzPts val="1400"/>
              <a:buNone/>
              <a:defRPr>
                <a:solidFill>
                  <a:schemeClr val="accent1"/>
                </a:solidFill>
              </a:defRPr>
            </a:lvl9pPr>
          </a:lstStyle>
          <a:p>
            <a:endParaRPr/>
          </a:p>
        </p:txBody>
      </p:sp>
      <p:sp>
        <p:nvSpPr>
          <p:cNvPr id="66" name="Google Shape;66;p5"/>
          <p:cNvSpPr txBox="1">
            <a:spLocks noGrp="1"/>
          </p:cNvSpPr>
          <p:nvPr>
            <p:ph type="title" idx="2"/>
          </p:nvPr>
        </p:nvSpPr>
        <p:spPr>
          <a:xfrm>
            <a:off x="5567900" y="2791075"/>
            <a:ext cx="1828200" cy="31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000"/>
              <a:buNone/>
              <a:defRPr sz="2000">
                <a:solidFill>
                  <a:schemeClr val="lt2"/>
                </a:solidFill>
              </a:defRPr>
            </a:lvl1pPr>
            <a:lvl2pPr lvl="1" algn="ctr" rtl="0">
              <a:spcBef>
                <a:spcPts val="0"/>
              </a:spcBef>
              <a:spcAft>
                <a:spcPts val="0"/>
              </a:spcAft>
              <a:buClr>
                <a:schemeClr val="lt2"/>
              </a:buClr>
              <a:buSzPts val="2000"/>
              <a:buNone/>
              <a:defRPr sz="2000">
                <a:solidFill>
                  <a:schemeClr val="lt2"/>
                </a:solidFill>
              </a:defRPr>
            </a:lvl2pPr>
            <a:lvl3pPr lvl="2" algn="ctr" rtl="0">
              <a:spcBef>
                <a:spcPts val="0"/>
              </a:spcBef>
              <a:spcAft>
                <a:spcPts val="0"/>
              </a:spcAft>
              <a:buClr>
                <a:schemeClr val="lt2"/>
              </a:buClr>
              <a:buSzPts val="2000"/>
              <a:buNone/>
              <a:defRPr sz="2000">
                <a:solidFill>
                  <a:schemeClr val="lt2"/>
                </a:solidFill>
              </a:defRPr>
            </a:lvl3pPr>
            <a:lvl4pPr lvl="3" algn="ctr" rtl="0">
              <a:spcBef>
                <a:spcPts val="0"/>
              </a:spcBef>
              <a:spcAft>
                <a:spcPts val="0"/>
              </a:spcAft>
              <a:buClr>
                <a:schemeClr val="lt2"/>
              </a:buClr>
              <a:buSzPts val="2000"/>
              <a:buNone/>
              <a:defRPr sz="2000">
                <a:solidFill>
                  <a:schemeClr val="lt2"/>
                </a:solidFill>
              </a:defRPr>
            </a:lvl4pPr>
            <a:lvl5pPr lvl="4" algn="ctr" rtl="0">
              <a:spcBef>
                <a:spcPts val="0"/>
              </a:spcBef>
              <a:spcAft>
                <a:spcPts val="0"/>
              </a:spcAft>
              <a:buClr>
                <a:schemeClr val="lt2"/>
              </a:buClr>
              <a:buSzPts val="2000"/>
              <a:buNone/>
              <a:defRPr sz="2000">
                <a:solidFill>
                  <a:schemeClr val="lt2"/>
                </a:solidFill>
              </a:defRPr>
            </a:lvl5pPr>
            <a:lvl6pPr lvl="5" algn="ctr" rtl="0">
              <a:spcBef>
                <a:spcPts val="0"/>
              </a:spcBef>
              <a:spcAft>
                <a:spcPts val="0"/>
              </a:spcAft>
              <a:buClr>
                <a:schemeClr val="lt2"/>
              </a:buClr>
              <a:buSzPts val="2000"/>
              <a:buNone/>
              <a:defRPr sz="2000">
                <a:solidFill>
                  <a:schemeClr val="lt2"/>
                </a:solidFill>
              </a:defRPr>
            </a:lvl6pPr>
            <a:lvl7pPr lvl="6" algn="ctr" rtl="0">
              <a:spcBef>
                <a:spcPts val="0"/>
              </a:spcBef>
              <a:spcAft>
                <a:spcPts val="0"/>
              </a:spcAft>
              <a:buClr>
                <a:schemeClr val="lt2"/>
              </a:buClr>
              <a:buSzPts val="2000"/>
              <a:buNone/>
              <a:defRPr sz="2000">
                <a:solidFill>
                  <a:schemeClr val="lt2"/>
                </a:solidFill>
              </a:defRPr>
            </a:lvl7pPr>
            <a:lvl8pPr lvl="7" algn="ctr" rtl="0">
              <a:spcBef>
                <a:spcPts val="0"/>
              </a:spcBef>
              <a:spcAft>
                <a:spcPts val="0"/>
              </a:spcAft>
              <a:buClr>
                <a:schemeClr val="lt2"/>
              </a:buClr>
              <a:buSzPts val="2000"/>
              <a:buNone/>
              <a:defRPr sz="2000">
                <a:solidFill>
                  <a:schemeClr val="lt2"/>
                </a:solidFill>
              </a:defRPr>
            </a:lvl8pPr>
            <a:lvl9pPr lvl="8" algn="ctr" rtl="0">
              <a:spcBef>
                <a:spcPts val="0"/>
              </a:spcBef>
              <a:spcAft>
                <a:spcPts val="0"/>
              </a:spcAft>
              <a:buClr>
                <a:schemeClr val="lt2"/>
              </a:buClr>
              <a:buSzPts val="2000"/>
              <a:buNone/>
              <a:defRPr sz="2000">
                <a:solidFill>
                  <a:schemeClr val="lt2"/>
                </a:solidFill>
              </a:defRPr>
            </a:lvl9pPr>
          </a:lstStyle>
          <a:p>
            <a:endParaRPr/>
          </a:p>
        </p:txBody>
      </p:sp>
      <p:sp>
        <p:nvSpPr>
          <p:cNvPr id="67" name="Google Shape;67;p5"/>
          <p:cNvSpPr txBox="1">
            <a:spLocks noGrp="1"/>
          </p:cNvSpPr>
          <p:nvPr>
            <p:ph type="subTitle" idx="3"/>
          </p:nvPr>
        </p:nvSpPr>
        <p:spPr>
          <a:xfrm>
            <a:off x="5363150" y="3337525"/>
            <a:ext cx="2237700" cy="1285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0"/>
              </a:spcBef>
              <a:spcAft>
                <a:spcPts val="0"/>
              </a:spcAft>
              <a:buClr>
                <a:schemeClr val="accent1"/>
              </a:buClr>
              <a:buSzPts val="1400"/>
              <a:buNone/>
              <a:defRPr>
                <a:solidFill>
                  <a:schemeClr val="accent1"/>
                </a:solidFill>
              </a:defRPr>
            </a:lvl3pPr>
            <a:lvl4pPr lvl="3" algn="ctr" rtl="0">
              <a:spcBef>
                <a:spcPts val="0"/>
              </a:spcBef>
              <a:spcAft>
                <a:spcPts val="0"/>
              </a:spcAft>
              <a:buClr>
                <a:schemeClr val="accent1"/>
              </a:buClr>
              <a:buSzPts val="1400"/>
              <a:buNone/>
              <a:defRPr>
                <a:solidFill>
                  <a:schemeClr val="accent1"/>
                </a:solidFill>
              </a:defRPr>
            </a:lvl4pPr>
            <a:lvl5pPr lvl="4" algn="ctr" rtl="0">
              <a:spcBef>
                <a:spcPts val="0"/>
              </a:spcBef>
              <a:spcAft>
                <a:spcPts val="0"/>
              </a:spcAft>
              <a:buClr>
                <a:schemeClr val="accent1"/>
              </a:buClr>
              <a:buSzPts val="1400"/>
              <a:buNone/>
              <a:defRPr>
                <a:solidFill>
                  <a:schemeClr val="accent1"/>
                </a:solidFill>
              </a:defRPr>
            </a:lvl5pPr>
            <a:lvl6pPr lvl="5" algn="ctr" rtl="0">
              <a:spcBef>
                <a:spcPts val="0"/>
              </a:spcBef>
              <a:spcAft>
                <a:spcPts val="0"/>
              </a:spcAft>
              <a:buClr>
                <a:schemeClr val="accent1"/>
              </a:buClr>
              <a:buSzPts val="1400"/>
              <a:buNone/>
              <a:defRPr>
                <a:solidFill>
                  <a:schemeClr val="accent1"/>
                </a:solidFill>
              </a:defRPr>
            </a:lvl6pPr>
            <a:lvl7pPr lvl="6" algn="ctr" rtl="0">
              <a:spcBef>
                <a:spcPts val="0"/>
              </a:spcBef>
              <a:spcAft>
                <a:spcPts val="0"/>
              </a:spcAft>
              <a:buClr>
                <a:schemeClr val="accent1"/>
              </a:buClr>
              <a:buSzPts val="1400"/>
              <a:buNone/>
              <a:defRPr>
                <a:solidFill>
                  <a:schemeClr val="accent1"/>
                </a:solidFill>
              </a:defRPr>
            </a:lvl7pPr>
            <a:lvl8pPr lvl="7" algn="ctr" rtl="0">
              <a:spcBef>
                <a:spcPts val="0"/>
              </a:spcBef>
              <a:spcAft>
                <a:spcPts val="0"/>
              </a:spcAft>
              <a:buClr>
                <a:schemeClr val="accent1"/>
              </a:buClr>
              <a:buSzPts val="1400"/>
              <a:buNone/>
              <a:defRPr>
                <a:solidFill>
                  <a:schemeClr val="accent1"/>
                </a:solidFill>
              </a:defRPr>
            </a:lvl8pPr>
            <a:lvl9pPr lvl="8" algn="ctr" rtl="0">
              <a:spcBef>
                <a:spcPts val="0"/>
              </a:spcBef>
              <a:spcAft>
                <a:spcPts val="0"/>
              </a:spcAft>
              <a:buClr>
                <a:schemeClr val="accent1"/>
              </a:buClr>
              <a:buSzPts val="1400"/>
              <a:buNone/>
              <a:defRPr>
                <a:solidFill>
                  <a:schemeClr val="accent1"/>
                </a:solidFill>
              </a:defRPr>
            </a:lvl9pPr>
          </a:lstStyle>
          <a:p>
            <a:endParaRPr/>
          </a:p>
        </p:txBody>
      </p:sp>
      <p:sp>
        <p:nvSpPr>
          <p:cNvPr id="68" name="Google Shape;68;p5"/>
          <p:cNvSpPr txBox="1">
            <a:spLocks noGrp="1"/>
          </p:cNvSpPr>
          <p:nvPr>
            <p:ph type="title" idx="4"/>
          </p:nvPr>
        </p:nvSpPr>
        <p:spPr>
          <a:xfrm>
            <a:off x="-83830" y="503144"/>
            <a:ext cx="85206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2">
  <p:cSld name="CUSTOM_5">
    <p:spTree>
      <p:nvGrpSpPr>
        <p:cNvPr id="1" name="Shape 187"/>
        <p:cNvGrpSpPr/>
        <p:nvPr/>
      </p:nvGrpSpPr>
      <p:grpSpPr>
        <a:xfrm>
          <a:off x="0" y="0"/>
          <a:ext cx="0" cy="0"/>
          <a:chOff x="0" y="0"/>
          <a:chExt cx="0" cy="0"/>
        </a:xfrm>
      </p:grpSpPr>
      <p:sp>
        <p:nvSpPr>
          <p:cNvPr id="188" name="Google Shape;188;p15"/>
          <p:cNvSpPr/>
          <p:nvPr/>
        </p:nvSpPr>
        <p:spPr>
          <a:xfrm>
            <a:off x="512300" y="409500"/>
            <a:ext cx="8106000" cy="43245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9" name="Google Shape;189;p15"/>
          <p:cNvSpPr txBox="1">
            <a:spLocks noGrp="1"/>
          </p:cNvSpPr>
          <p:nvPr>
            <p:ph type="title"/>
          </p:nvPr>
        </p:nvSpPr>
        <p:spPr>
          <a:xfrm>
            <a:off x="4230550" y="1152475"/>
            <a:ext cx="2572500" cy="89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90" name="Google Shape;190;p15"/>
          <p:cNvSpPr txBox="1">
            <a:spLocks noGrp="1"/>
          </p:cNvSpPr>
          <p:nvPr>
            <p:ph type="body" idx="1"/>
          </p:nvPr>
        </p:nvSpPr>
        <p:spPr>
          <a:xfrm>
            <a:off x="623640" y="2566375"/>
            <a:ext cx="5310900" cy="1875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FFFFFF"/>
              </a:buClr>
              <a:buSzPts val="1400"/>
              <a:buChar char="●"/>
              <a:defRPr sz="1400">
                <a:solidFill>
                  <a:srgbClr val="FFFFFF"/>
                </a:solidFill>
              </a:defRPr>
            </a:lvl1pPr>
            <a:lvl2pPr marL="914400" lvl="1" indent="-304800" rtl="0">
              <a:lnSpc>
                <a:spcPct val="100000"/>
              </a:lnSpc>
              <a:spcBef>
                <a:spcPts val="0"/>
              </a:spcBef>
              <a:spcAft>
                <a:spcPts val="0"/>
              </a:spcAft>
              <a:buClr>
                <a:srgbClr val="FFFFFF"/>
              </a:buClr>
              <a:buSzPts val="1200"/>
              <a:buChar char="○"/>
              <a:defRPr sz="1200">
                <a:solidFill>
                  <a:srgbClr val="FFFFFF"/>
                </a:solidFill>
              </a:defRPr>
            </a:lvl2pPr>
            <a:lvl3pPr marL="1371600" lvl="2" indent="-304800" rtl="0">
              <a:lnSpc>
                <a:spcPct val="100000"/>
              </a:lnSpc>
              <a:spcBef>
                <a:spcPts val="0"/>
              </a:spcBef>
              <a:spcAft>
                <a:spcPts val="0"/>
              </a:spcAft>
              <a:buClr>
                <a:srgbClr val="FFFFFF"/>
              </a:buClr>
              <a:buSzPts val="1200"/>
              <a:buChar char="■"/>
              <a:defRPr sz="1200">
                <a:solidFill>
                  <a:srgbClr val="FFFFFF"/>
                </a:solidFill>
              </a:defRPr>
            </a:lvl3pPr>
            <a:lvl4pPr marL="1828800" lvl="3" indent="-304800" rtl="0">
              <a:lnSpc>
                <a:spcPct val="100000"/>
              </a:lnSpc>
              <a:spcBef>
                <a:spcPts val="0"/>
              </a:spcBef>
              <a:spcAft>
                <a:spcPts val="0"/>
              </a:spcAft>
              <a:buClr>
                <a:srgbClr val="FFFFFF"/>
              </a:buClr>
              <a:buSzPts val="1200"/>
              <a:buChar char="●"/>
              <a:defRPr sz="1200">
                <a:solidFill>
                  <a:srgbClr val="FFFFFF"/>
                </a:solidFill>
              </a:defRPr>
            </a:lvl4pPr>
            <a:lvl5pPr marL="2286000" lvl="4" indent="-304800" rtl="0">
              <a:lnSpc>
                <a:spcPct val="100000"/>
              </a:lnSpc>
              <a:spcBef>
                <a:spcPts val="0"/>
              </a:spcBef>
              <a:spcAft>
                <a:spcPts val="0"/>
              </a:spcAft>
              <a:buClr>
                <a:srgbClr val="FFFFFF"/>
              </a:buClr>
              <a:buSzPts val="1200"/>
              <a:buChar char="○"/>
              <a:defRPr sz="1200">
                <a:solidFill>
                  <a:srgbClr val="FFFFFF"/>
                </a:solidFill>
              </a:defRPr>
            </a:lvl5pPr>
            <a:lvl6pPr marL="2743200" lvl="5" indent="-304800" rtl="0">
              <a:lnSpc>
                <a:spcPct val="100000"/>
              </a:lnSpc>
              <a:spcBef>
                <a:spcPts val="0"/>
              </a:spcBef>
              <a:spcAft>
                <a:spcPts val="0"/>
              </a:spcAft>
              <a:buClr>
                <a:srgbClr val="FFFFFF"/>
              </a:buClr>
              <a:buSzPts val="1200"/>
              <a:buChar char="■"/>
              <a:defRPr sz="1200">
                <a:solidFill>
                  <a:srgbClr val="FFFFFF"/>
                </a:solidFill>
              </a:defRPr>
            </a:lvl6pPr>
            <a:lvl7pPr marL="3200400" lvl="6" indent="-304800" rtl="0">
              <a:lnSpc>
                <a:spcPct val="100000"/>
              </a:lnSpc>
              <a:spcBef>
                <a:spcPts val="0"/>
              </a:spcBef>
              <a:spcAft>
                <a:spcPts val="0"/>
              </a:spcAft>
              <a:buClr>
                <a:srgbClr val="FFFFFF"/>
              </a:buClr>
              <a:buSzPts val="1200"/>
              <a:buChar char="●"/>
              <a:defRPr sz="1200">
                <a:solidFill>
                  <a:srgbClr val="FFFFFF"/>
                </a:solidFill>
              </a:defRPr>
            </a:lvl7pPr>
            <a:lvl8pPr marL="3657600" lvl="7" indent="-304800" rtl="0">
              <a:lnSpc>
                <a:spcPct val="100000"/>
              </a:lnSpc>
              <a:spcBef>
                <a:spcPts val="0"/>
              </a:spcBef>
              <a:spcAft>
                <a:spcPts val="0"/>
              </a:spcAft>
              <a:buClr>
                <a:srgbClr val="FFFFFF"/>
              </a:buClr>
              <a:buSzPts val="1200"/>
              <a:buChar char="○"/>
              <a:defRPr sz="1200">
                <a:solidFill>
                  <a:srgbClr val="FFFFFF"/>
                </a:solidFill>
              </a:defRPr>
            </a:lvl8pPr>
            <a:lvl9pPr marL="4114800" lvl="8" indent="-304800" rtl="0">
              <a:lnSpc>
                <a:spcPct val="100000"/>
              </a:lnSpc>
              <a:spcBef>
                <a:spcPts val="0"/>
              </a:spcBef>
              <a:spcAft>
                <a:spcPts val="0"/>
              </a:spcAft>
              <a:buClr>
                <a:srgbClr val="FFFFFF"/>
              </a:buClr>
              <a:buSzPts val="1200"/>
              <a:buChar char="■"/>
              <a:defRPr sz="1200">
                <a:solidFill>
                  <a:srgbClr val="FFFFFF"/>
                </a:solidFill>
              </a:defRPr>
            </a:lvl9pPr>
          </a:lstStyle>
          <a:p>
            <a:endParaRPr/>
          </a:p>
        </p:txBody>
      </p:sp>
      <p:grpSp>
        <p:nvGrpSpPr>
          <p:cNvPr id="191" name="Google Shape;191;p15"/>
          <p:cNvGrpSpPr/>
          <p:nvPr/>
        </p:nvGrpSpPr>
        <p:grpSpPr>
          <a:xfrm>
            <a:off x="6003366" y="0"/>
            <a:ext cx="3140672" cy="5148198"/>
            <a:chOff x="6003366" y="0"/>
            <a:chExt cx="3140672" cy="5148198"/>
          </a:xfrm>
        </p:grpSpPr>
        <p:grpSp>
          <p:nvGrpSpPr>
            <p:cNvPr id="192" name="Google Shape;192;p15"/>
            <p:cNvGrpSpPr/>
            <p:nvPr/>
          </p:nvGrpSpPr>
          <p:grpSpPr>
            <a:xfrm>
              <a:off x="6003366" y="3080274"/>
              <a:ext cx="3140672" cy="2067925"/>
              <a:chOff x="6003366" y="3080274"/>
              <a:chExt cx="3140672" cy="2067925"/>
            </a:xfrm>
          </p:grpSpPr>
          <p:sp>
            <p:nvSpPr>
              <p:cNvPr id="193" name="Google Shape;193;p15"/>
              <p:cNvSpPr/>
              <p:nvPr/>
            </p:nvSpPr>
            <p:spPr>
              <a:xfrm>
                <a:off x="6003366" y="3080274"/>
                <a:ext cx="3140667" cy="2067925"/>
              </a:xfrm>
              <a:custGeom>
                <a:avLst/>
                <a:gdLst/>
                <a:ahLst/>
                <a:cxnLst/>
                <a:rect l="l" t="t" r="r" b="b"/>
                <a:pathLst>
                  <a:path w="16782" h="11050" extrusionOk="0">
                    <a:moveTo>
                      <a:pt x="10620" y="1"/>
                    </a:moveTo>
                    <a:cubicBezTo>
                      <a:pt x="4735" y="1"/>
                      <a:pt x="0" y="4787"/>
                      <a:pt x="0" y="10633"/>
                    </a:cubicBezTo>
                    <a:lnTo>
                      <a:pt x="0" y="11050"/>
                    </a:lnTo>
                    <a:lnTo>
                      <a:pt x="16782" y="11050"/>
                    </a:lnTo>
                    <a:lnTo>
                      <a:pt x="16782" y="1946"/>
                    </a:lnTo>
                    <a:cubicBezTo>
                      <a:pt x="15039" y="733"/>
                      <a:pt x="12943" y="1"/>
                      <a:pt x="10620" y="1"/>
                    </a:cubicBezTo>
                    <a:close/>
                  </a:path>
                </a:pathLst>
              </a:custGeom>
              <a:solidFill>
                <a:schemeClr val="accent1"/>
              </a:solidFill>
              <a:ln>
                <a:noFill/>
              </a:ln>
              <a:effectLst>
                <a:outerShdw blurRad="285750" dist="9525" dir="5760000" algn="bl" rotWithShape="0">
                  <a:srgbClr val="000000">
                    <a:alpha val="6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6486524" y="3398403"/>
                <a:ext cx="2657514" cy="1749795"/>
              </a:xfrm>
              <a:custGeom>
                <a:avLst/>
                <a:gdLst/>
                <a:ahLst/>
                <a:cxnLst/>
                <a:rect l="l" t="t" r="r" b="b"/>
                <a:pathLst>
                  <a:path w="16782" h="11050" extrusionOk="0">
                    <a:moveTo>
                      <a:pt x="10620" y="1"/>
                    </a:moveTo>
                    <a:cubicBezTo>
                      <a:pt x="4735" y="1"/>
                      <a:pt x="0" y="4787"/>
                      <a:pt x="0" y="10633"/>
                    </a:cubicBezTo>
                    <a:lnTo>
                      <a:pt x="0" y="11050"/>
                    </a:lnTo>
                    <a:lnTo>
                      <a:pt x="16782" y="11050"/>
                    </a:lnTo>
                    <a:lnTo>
                      <a:pt x="16782" y="1946"/>
                    </a:lnTo>
                    <a:cubicBezTo>
                      <a:pt x="15039" y="733"/>
                      <a:pt x="12943" y="1"/>
                      <a:pt x="10620" y="1"/>
                    </a:cubicBezTo>
                    <a:close/>
                  </a:path>
                </a:pathLst>
              </a:custGeom>
              <a:solidFill>
                <a:schemeClr val="accent3"/>
              </a:solidFill>
              <a:ln>
                <a:noFill/>
              </a:ln>
              <a:effectLst>
                <a:outerShdw blurRad="285750" dist="9525" dir="5760000" algn="bl" rotWithShape="0">
                  <a:srgbClr val="000000">
                    <a:alpha val="6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6931452" y="3691366"/>
                <a:ext cx="2212581" cy="1456832"/>
              </a:xfrm>
              <a:custGeom>
                <a:avLst/>
                <a:gdLst/>
                <a:ahLst/>
                <a:cxnLst/>
                <a:rect l="l" t="t" r="r" b="b"/>
                <a:pathLst>
                  <a:path w="16782" h="11050" extrusionOk="0">
                    <a:moveTo>
                      <a:pt x="10620" y="1"/>
                    </a:moveTo>
                    <a:cubicBezTo>
                      <a:pt x="4735" y="1"/>
                      <a:pt x="0" y="4787"/>
                      <a:pt x="0" y="10633"/>
                    </a:cubicBezTo>
                    <a:lnTo>
                      <a:pt x="0" y="11050"/>
                    </a:lnTo>
                    <a:lnTo>
                      <a:pt x="16782" y="11050"/>
                    </a:lnTo>
                    <a:lnTo>
                      <a:pt x="16782" y="1946"/>
                    </a:lnTo>
                    <a:cubicBezTo>
                      <a:pt x="15039" y="733"/>
                      <a:pt x="12943" y="1"/>
                      <a:pt x="10620" y="1"/>
                    </a:cubicBezTo>
                    <a:close/>
                  </a:path>
                </a:pathLst>
              </a:custGeom>
              <a:solidFill>
                <a:schemeClr val="accent5"/>
              </a:solidFill>
              <a:ln>
                <a:noFill/>
              </a:ln>
              <a:effectLst>
                <a:outerShdw blurRad="285750" dist="9525" dir="5760000" algn="bl" rotWithShape="0">
                  <a:srgbClr val="000000">
                    <a:alpha val="6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7464527" y="4042370"/>
                <a:ext cx="1679501" cy="1105829"/>
              </a:xfrm>
              <a:custGeom>
                <a:avLst/>
                <a:gdLst/>
                <a:ahLst/>
                <a:cxnLst/>
                <a:rect l="l" t="t" r="r" b="b"/>
                <a:pathLst>
                  <a:path w="16782" h="11050" extrusionOk="0">
                    <a:moveTo>
                      <a:pt x="10620" y="1"/>
                    </a:moveTo>
                    <a:cubicBezTo>
                      <a:pt x="4735" y="1"/>
                      <a:pt x="0" y="4787"/>
                      <a:pt x="0" y="10633"/>
                    </a:cubicBezTo>
                    <a:lnTo>
                      <a:pt x="0" y="11050"/>
                    </a:lnTo>
                    <a:lnTo>
                      <a:pt x="16782" y="11050"/>
                    </a:lnTo>
                    <a:lnTo>
                      <a:pt x="16782" y="1946"/>
                    </a:lnTo>
                    <a:cubicBezTo>
                      <a:pt x="15039" y="733"/>
                      <a:pt x="12943" y="1"/>
                      <a:pt x="10620" y="1"/>
                    </a:cubicBezTo>
                    <a:close/>
                  </a:path>
                </a:pathLst>
              </a:custGeom>
              <a:solidFill>
                <a:schemeClr val="lt2"/>
              </a:solidFill>
              <a:ln>
                <a:noFill/>
              </a:ln>
              <a:effectLst>
                <a:outerShdw blurRad="285750" dist="9525" dir="5760000" algn="bl" rotWithShape="0">
                  <a:srgbClr val="000000">
                    <a:alpha val="6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rot="5400000">
                <a:off x="8373505" y="4372991"/>
                <a:ext cx="612273" cy="928722"/>
              </a:xfrm>
              <a:custGeom>
                <a:avLst/>
                <a:gdLst/>
                <a:ahLst/>
                <a:cxnLst/>
                <a:rect l="l" t="t" r="r" b="b"/>
                <a:pathLst>
                  <a:path w="3473" h="5268" extrusionOk="0">
                    <a:moveTo>
                      <a:pt x="2648" y="0"/>
                    </a:moveTo>
                    <a:cubicBezTo>
                      <a:pt x="1213" y="0"/>
                      <a:pt x="51" y="1144"/>
                      <a:pt x="51" y="2578"/>
                    </a:cubicBezTo>
                    <a:cubicBezTo>
                      <a:pt x="0" y="4055"/>
                      <a:pt x="1162" y="5217"/>
                      <a:pt x="2627" y="5267"/>
                    </a:cubicBezTo>
                    <a:cubicBezTo>
                      <a:pt x="2942" y="5267"/>
                      <a:pt x="3208" y="5217"/>
                      <a:pt x="3473" y="5103"/>
                    </a:cubicBezTo>
                    <a:lnTo>
                      <a:pt x="3473" y="103"/>
                    </a:lnTo>
                    <a:cubicBezTo>
                      <a:pt x="3258" y="52"/>
                      <a:pt x="2993" y="2"/>
                      <a:pt x="2740" y="2"/>
                    </a:cubicBezTo>
                    <a:cubicBezTo>
                      <a:pt x="2709" y="1"/>
                      <a:pt x="2678" y="0"/>
                      <a:pt x="2648" y="0"/>
                    </a:cubicBezTo>
                    <a:close/>
                  </a:path>
                </a:pathLst>
              </a:custGeom>
              <a:solidFill>
                <a:schemeClr val="accent6"/>
              </a:solidFill>
              <a:ln>
                <a:noFill/>
              </a:ln>
              <a:effectLst>
                <a:outerShdw blurRad="142875" dist="9525" dir="576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5"/>
            <p:cNvGrpSpPr/>
            <p:nvPr/>
          </p:nvGrpSpPr>
          <p:grpSpPr>
            <a:xfrm>
              <a:off x="6931452" y="0"/>
              <a:ext cx="2212584" cy="2566375"/>
              <a:chOff x="6931452" y="0"/>
              <a:chExt cx="2212584" cy="2566375"/>
            </a:xfrm>
          </p:grpSpPr>
          <p:sp>
            <p:nvSpPr>
              <p:cNvPr id="199" name="Google Shape;199;p15"/>
              <p:cNvSpPr/>
              <p:nvPr/>
            </p:nvSpPr>
            <p:spPr>
              <a:xfrm>
                <a:off x="6931452" y="0"/>
                <a:ext cx="2212566" cy="2566375"/>
              </a:xfrm>
              <a:custGeom>
                <a:avLst/>
                <a:gdLst/>
                <a:ahLst/>
                <a:cxnLst/>
                <a:rect l="l" t="t" r="r" b="b"/>
                <a:pathLst>
                  <a:path w="7893" h="9155" extrusionOk="0">
                    <a:moveTo>
                      <a:pt x="1099" y="0"/>
                    </a:moveTo>
                    <a:cubicBezTo>
                      <a:pt x="367" y="947"/>
                      <a:pt x="1" y="2159"/>
                      <a:pt x="1" y="3422"/>
                    </a:cubicBezTo>
                    <a:cubicBezTo>
                      <a:pt x="1" y="6579"/>
                      <a:pt x="2577" y="9155"/>
                      <a:pt x="5733" y="9155"/>
                    </a:cubicBezTo>
                    <a:cubicBezTo>
                      <a:pt x="6529" y="9155"/>
                      <a:pt x="7261" y="8991"/>
                      <a:pt x="7893" y="8738"/>
                    </a:cubicBezTo>
                    <a:lnTo>
                      <a:pt x="7893" y="0"/>
                    </a:lnTo>
                    <a:close/>
                  </a:path>
                </a:pathLst>
              </a:custGeom>
              <a:solidFill>
                <a:schemeClr val="accent3"/>
              </a:solidFill>
              <a:ln>
                <a:noFill/>
              </a:ln>
              <a:effectLst>
                <a:outerShdw blurRad="27146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7239001" y="0"/>
                <a:ext cx="1905035" cy="2209651"/>
              </a:xfrm>
              <a:custGeom>
                <a:avLst/>
                <a:gdLst/>
                <a:ahLst/>
                <a:cxnLst/>
                <a:rect l="l" t="t" r="r" b="b"/>
                <a:pathLst>
                  <a:path w="7893" h="9155" extrusionOk="0">
                    <a:moveTo>
                      <a:pt x="1099" y="0"/>
                    </a:moveTo>
                    <a:cubicBezTo>
                      <a:pt x="367" y="947"/>
                      <a:pt x="1" y="2159"/>
                      <a:pt x="1" y="3422"/>
                    </a:cubicBezTo>
                    <a:cubicBezTo>
                      <a:pt x="1" y="6579"/>
                      <a:pt x="2577" y="9155"/>
                      <a:pt x="5733" y="9155"/>
                    </a:cubicBezTo>
                    <a:cubicBezTo>
                      <a:pt x="6529" y="9155"/>
                      <a:pt x="7261" y="8991"/>
                      <a:pt x="7893" y="8738"/>
                    </a:cubicBezTo>
                    <a:lnTo>
                      <a:pt x="7893" y="0"/>
                    </a:lnTo>
                    <a:close/>
                  </a:path>
                </a:pathLst>
              </a:custGeom>
              <a:solidFill>
                <a:schemeClr val="accent5"/>
              </a:solidFill>
              <a:ln>
                <a:noFill/>
              </a:ln>
              <a:effectLst>
                <a:outerShdw blurRad="214313" dist="952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7464530" y="0"/>
                <a:ext cx="1679492" cy="1948047"/>
              </a:xfrm>
              <a:custGeom>
                <a:avLst/>
                <a:gdLst/>
                <a:ahLst/>
                <a:cxnLst/>
                <a:rect l="l" t="t" r="r" b="b"/>
                <a:pathLst>
                  <a:path w="7893" h="9155" extrusionOk="0">
                    <a:moveTo>
                      <a:pt x="1099" y="0"/>
                    </a:moveTo>
                    <a:cubicBezTo>
                      <a:pt x="367" y="947"/>
                      <a:pt x="1" y="2159"/>
                      <a:pt x="1" y="3422"/>
                    </a:cubicBezTo>
                    <a:cubicBezTo>
                      <a:pt x="1" y="6579"/>
                      <a:pt x="2577" y="9155"/>
                      <a:pt x="5733" y="9155"/>
                    </a:cubicBezTo>
                    <a:cubicBezTo>
                      <a:pt x="6529" y="9155"/>
                      <a:pt x="7261" y="8991"/>
                      <a:pt x="7893" y="8738"/>
                    </a:cubicBezTo>
                    <a:lnTo>
                      <a:pt x="7893" y="0"/>
                    </a:lnTo>
                    <a:close/>
                  </a:path>
                </a:pathLst>
              </a:custGeom>
              <a:solidFill>
                <a:schemeClr val="lt2"/>
              </a:solidFill>
              <a:ln>
                <a:noFill/>
              </a:ln>
              <a:effectLst>
                <a:outerShdw blurRad="385763" dist="952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7752535" y="0"/>
                <a:ext cx="1391496" cy="1613981"/>
              </a:xfrm>
              <a:custGeom>
                <a:avLst/>
                <a:gdLst/>
                <a:ahLst/>
                <a:cxnLst/>
                <a:rect l="l" t="t" r="r" b="b"/>
                <a:pathLst>
                  <a:path w="7893" h="9155" extrusionOk="0">
                    <a:moveTo>
                      <a:pt x="1099" y="0"/>
                    </a:moveTo>
                    <a:cubicBezTo>
                      <a:pt x="367" y="947"/>
                      <a:pt x="1" y="2159"/>
                      <a:pt x="1" y="3422"/>
                    </a:cubicBezTo>
                    <a:cubicBezTo>
                      <a:pt x="1" y="6579"/>
                      <a:pt x="2577" y="9155"/>
                      <a:pt x="5733" y="9155"/>
                    </a:cubicBezTo>
                    <a:cubicBezTo>
                      <a:pt x="6529" y="9155"/>
                      <a:pt x="7261" y="8991"/>
                      <a:pt x="7893" y="8738"/>
                    </a:cubicBezTo>
                    <a:lnTo>
                      <a:pt x="7893" y="0"/>
                    </a:lnTo>
                    <a:close/>
                  </a:path>
                </a:pathLst>
              </a:custGeom>
              <a:solidFill>
                <a:schemeClr val="accent6"/>
              </a:solidFill>
              <a:ln>
                <a:noFill/>
              </a:ln>
              <a:effectLst>
                <a:outerShdw blurRad="27146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1970" y="503144"/>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Unica One"/>
              <a:buNone/>
              <a:defRPr sz="2800">
                <a:solidFill>
                  <a:schemeClr val="lt1"/>
                </a:solidFill>
                <a:latin typeface="Unica One"/>
                <a:ea typeface="Unica One"/>
                <a:cs typeface="Unica One"/>
                <a:sym typeface="Unica One"/>
              </a:defRPr>
            </a:lvl1pPr>
            <a:lvl2pPr lvl="1">
              <a:spcBef>
                <a:spcPts val="0"/>
              </a:spcBef>
              <a:spcAft>
                <a:spcPts val="0"/>
              </a:spcAft>
              <a:buClr>
                <a:schemeClr val="lt1"/>
              </a:buClr>
              <a:buSzPts val="2800"/>
              <a:buFont typeface="Unica One"/>
              <a:buNone/>
              <a:defRPr sz="2800">
                <a:solidFill>
                  <a:schemeClr val="lt1"/>
                </a:solidFill>
                <a:latin typeface="Unica One"/>
                <a:ea typeface="Unica One"/>
                <a:cs typeface="Unica One"/>
                <a:sym typeface="Unica One"/>
              </a:defRPr>
            </a:lvl2pPr>
            <a:lvl3pPr lvl="2">
              <a:spcBef>
                <a:spcPts val="0"/>
              </a:spcBef>
              <a:spcAft>
                <a:spcPts val="0"/>
              </a:spcAft>
              <a:buClr>
                <a:schemeClr val="lt1"/>
              </a:buClr>
              <a:buSzPts val="2800"/>
              <a:buFont typeface="Unica One"/>
              <a:buNone/>
              <a:defRPr sz="2800">
                <a:solidFill>
                  <a:schemeClr val="lt1"/>
                </a:solidFill>
                <a:latin typeface="Unica One"/>
                <a:ea typeface="Unica One"/>
                <a:cs typeface="Unica One"/>
                <a:sym typeface="Unica One"/>
              </a:defRPr>
            </a:lvl3pPr>
            <a:lvl4pPr lvl="3">
              <a:spcBef>
                <a:spcPts val="0"/>
              </a:spcBef>
              <a:spcAft>
                <a:spcPts val="0"/>
              </a:spcAft>
              <a:buClr>
                <a:schemeClr val="lt1"/>
              </a:buClr>
              <a:buSzPts val="2800"/>
              <a:buFont typeface="Unica One"/>
              <a:buNone/>
              <a:defRPr sz="2800">
                <a:solidFill>
                  <a:schemeClr val="lt1"/>
                </a:solidFill>
                <a:latin typeface="Unica One"/>
                <a:ea typeface="Unica One"/>
                <a:cs typeface="Unica One"/>
                <a:sym typeface="Unica One"/>
              </a:defRPr>
            </a:lvl4pPr>
            <a:lvl5pPr lvl="4">
              <a:spcBef>
                <a:spcPts val="0"/>
              </a:spcBef>
              <a:spcAft>
                <a:spcPts val="0"/>
              </a:spcAft>
              <a:buClr>
                <a:schemeClr val="lt1"/>
              </a:buClr>
              <a:buSzPts val="2800"/>
              <a:buFont typeface="Unica One"/>
              <a:buNone/>
              <a:defRPr sz="2800">
                <a:solidFill>
                  <a:schemeClr val="lt1"/>
                </a:solidFill>
                <a:latin typeface="Unica One"/>
                <a:ea typeface="Unica One"/>
                <a:cs typeface="Unica One"/>
                <a:sym typeface="Unica One"/>
              </a:defRPr>
            </a:lvl5pPr>
            <a:lvl6pPr lvl="5">
              <a:spcBef>
                <a:spcPts val="0"/>
              </a:spcBef>
              <a:spcAft>
                <a:spcPts val="0"/>
              </a:spcAft>
              <a:buClr>
                <a:schemeClr val="lt1"/>
              </a:buClr>
              <a:buSzPts val="2800"/>
              <a:buFont typeface="Unica One"/>
              <a:buNone/>
              <a:defRPr sz="2800">
                <a:solidFill>
                  <a:schemeClr val="lt1"/>
                </a:solidFill>
                <a:latin typeface="Unica One"/>
                <a:ea typeface="Unica One"/>
                <a:cs typeface="Unica One"/>
                <a:sym typeface="Unica One"/>
              </a:defRPr>
            </a:lvl6pPr>
            <a:lvl7pPr lvl="6">
              <a:spcBef>
                <a:spcPts val="0"/>
              </a:spcBef>
              <a:spcAft>
                <a:spcPts val="0"/>
              </a:spcAft>
              <a:buClr>
                <a:schemeClr val="lt1"/>
              </a:buClr>
              <a:buSzPts val="2800"/>
              <a:buFont typeface="Unica One"/>
              <a:buNone/>
              <a:defRPr sz="2800">
                <a:solidFill>
                  <a:schemeClr val="lt1"/>
                </a:solidFill>
                <a:latin typeface="Unica One"/>
                <a:ea typeface="Unica One"/>
                <a:cs typeface="Unica One"/>
                <a:sym typeface="Unica One"/>
              </a:defRPr>
            </a:lvl7pPr>
            <a:lvl8pPr lvl="7">
              <a:spcBef>
                <a:spcPts val="0"/>
              </a:spcBef>
              <a:spcAft>
                <a:spcPts val="0"/>
              </a:spcAft>
              <a:buClr>
                <a:schemeClr val="lt1"/>
              </a:buClr>
              <a:buSzPts val="2800"/>
              <a:buFont typeface="Unica One"/>
              <a:buNone/>
              <a:defRPr sz="2800">
                <a:solidFill>
                  <a:schemeClr val="lt1"/>
                </a:solidFill>
                <a:latin typeface="Unica One"/>
                <a:ea typeface="Unica One"/>
                <a:cs typeface="Unica One"/>
                <a:sym typeface="Unica One"/>
              </a:defRPr>
            </a:lvl8pPr>
            <a:lvl9pPr lvl="8">
              <a:spcBef>
                <a:spcPts val="0"/>
              </a:spcBef>
              <a:spcAft>
                <a:spcPts val="0"/>
              </a:spcAft>
              <a:buClr>
                <a:schemeClr val="lt1"/>
              </a:buClr>
              <a:buSzPts val="2800"/>
              <a:buFont typeface="Unica One"/>
              <a:buNone/>
              <a:defRPr sz="2800">
                <a:solidFill>
                  <a:schemeClr val="lt1"/>
                </a:solidFill>
                <a:latin typeface="Unica One"/>
                <a:ea typeface="Unica One"/>
                <a:cs typeface="Unica One"/>
                <a:sym typeface="Unica One"/>
              </a:defRPr>
            </a:lvl9pPr>
          </a:lstStyle>
          <a:p>
            <a:endParaRPr/>
          </a:p>
        </p:txBody>
      </p:sp>
      <p:sp>
        <p:nvSpPr>
          <p:cNvPr id="7" name="Google Shape;7;p1"/>
          <p:cNvSpPr txBox="1">
            <a:spLocks noGrp="1"/>
          </p:cNvSpPr>
          <p:nvPr>
            <p:ph type="body" idx="1"/>
          </p:nvPr>
        </p:nvSpPr>
        <p:spPr>
          <a:xfrm>
            <a:off x="707200" y="1152475"/>
            <a:ext cx="7726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cope One"/>
              <a:buChar char="●"/>
              <a:defRPr>
                <a:solidFill>
                  <a:schemeClr val="lt1"/>
                </a:solidFill>
                <a:latin typeface="Scope One"/>
                <a:ea typeface="Scope One"/>
                <a:cs typeface="Scope One"/>
                <a:sym typeface="Scope One"/>
              </a:defRPr>
            </a:lvl1pPr>
            <a:lvl2pPr marL="914400" lvl="1" indent="-317500">
              <a:lnSpc>
                <a:spcPct val="100000"/>
              </a:lnSpc>
              <a:spcBef>
                <a:spcPts val="0"/>
              </a:spcBef>
              <a:spcAft>
                <a:spcPts val="0"/>
              </a:spcAft>
              <a:buClr>
                <a:schemeClr val="lt1"/>
              </a:buClr>
              <a:buSzPts val="1400"/>
              <a:buFont typeface="Scope One"/>
              <a:buChar char="○"/>
              <a:defRPr>
                <a:solidFill>
                  <a:schemeClr val="lt1"/>
                </a:solidFill>
                <a:latin typeface="Scope One"/>
                <a:ea typeface="Scope One"/>
                <a:cs typeface="Scope One"/>
                <a:sym typeface="Scope One"/>
              </a:defRPr>
            </a:lvl2pPr>
            <a:lvl3pPr marL="1371600" lvl="2" indent="-317500">
              <a:lnSpc>
                <a:spcPct val="115000"/>
              </a:lnSpc>
              <a:spcBef>
                <a:spcPts val="0"/>
              </a:spcBef>
              <a:spcAft>
                <a:spcPts val="0"/>
              </a:spcAft>
              <a:buClr>
                <a:schemeClr val="lt1"/>
              </a:buClr>
              <a:buSzPts val="1400"/>
              <a:buFont typeface="Scope One"/>
              <a:buChar char="■"/>
              <a:defRPr>
                <a:solidFill>
                  <a:schemeClr val="lt1"/>
                </a:solidFill>
                <a:latin typeface="Scope One"/>
                <a:ea typeface="Scope One"/>
                <a:cs typeface="Scope One"/>
                <a:sym typeface="Scope One"/>
              </a:defRPr>
            </a:lvl3pPr>
            <a:lvl4pPr marL="1828800" lvl="3" indent="-317500">
              <a:lnSpc>
                <a:spcPct val="115000"/>
              </a:lnSpc>
              <a:spcBef>
                <a:spcPts val="0"/>
              </a:spcBef>
              <a:spcAft>
                <a:spcPts val="0"/>
              </a:spcAft>
              <a:buClr>
                <a:schemeClr val="lt1"/>
              </a:buClr>
              <a:buSzPts val="1400"/>
              <a:buFont typeface="Scope One"/>
              <a:buChar char="●"/>
              <a:defRPr>
                <a:solidFill>
                  <a:schemeClr val="lt1"/>
                </a:solidFill>
                <a:latin typeface="Scope One"/>
                <a:ea typeface="Scope One"/>
                <a:cs typeface="Scope One"/>
                <a:sym typeface="Scope One"/>
              </a:defRPr>
            </a:lvl4pPr>
            <a:lvl5pPr marL="2286000" lvl="4" indent="-317500">
              <a:lnSpc>
                <a:spcPct val="115000"/>
              </a:lnSpc>
              <a:spcBef>
                <a:spcPts val="0"/>
              </a:spcBef>
              <a:spcAft>
                <a:spcPts val="0"/>
              </a:spcAft>
              <a:buClr>
                <a:schemeClr val="lt1"/>
              </a:buClr>
              <a:buSzPts val="1400"/>
              <a:buFont typeface="Scope One"/>
              <a:buChar char="○"/>
              <a:defRPr>
                <a:solidFill>
                  <a:schemeClr val="lt1"/>
                </a:solidFill>
                <a:latin typeface="Scope One"/>
                <a:ea typeface="Scope One"/>
                <a:cs typeface="Scope One"/>
                <a:sym typeface="Scope One"/>
              </a:defRPr>
            </a:lvl5pPr>
            <a:lvl6pPr marL="2743200" lvl="5" indent="-317500">
              <a:lnSpc>
                <a:spcPct val="115000"/>
              </a:lnSpc>
              <a:spcBef>
                <a:spcPts val="0"/>
              </a:spcBef>
              <a:spcAft>
                <a:spcPts val="0"/>
              </a:spcAft>
              <a:buClr>
                <a:schemeClr val="lt1"/>
              </a:buClr>
              <a:buSzPts val="1400"/>
              <a:buFont typeface="Scope One"/>
              <a:buChar char="■"/>
              <a:defRPr>
                <a:solidFill>
                  <a:schemeClr val="lt1"/>
                </a:solidFill>
                <a:latin typeface="Scope One"/>
                <a:ea typeface="Scope One"/>
                <a:cs typeface="Scope One"/>
                <a:sym typeface="Scope One"/>
              </a:defRPr>
            </a:lvl6pPr>
            <a:lvl7pPr marL="3200400" lvl="6" indent="-317500">
              <a:lnSpc>
                <a:spcPct val="115000"/>
              </a:lnSpc>
              <a:spcBef>
                <a:spcPts val="0"/>
              </a:spcBef>
              <a:spcAft>
                <a:spcPts val="0"/>
              </a:spcAft>
              <a:buClr>
                <a:schemeClr val="lt1"/>
              </a:buClr>
              <a:buSzPts val="1400"/>
              <a:buFont typeface="Scope One"/>
              <a:buChar char="●"/>
              <a:defRPr>
                <a:solidFill>
                  <a:schemeClr val="lt1"/>
                </a:solidFill>
                <a:latin typeface="Scope One"/>
                <a:ea typeface="Scope One"/>
                <a:cs typeface="Scope One"/>
                <a:sym typeface="Scope One"/>
              </a:defRPr>
            </a:lvl7pPr>
            <a:lvl8pPr marL="3657600" lvl="7" indent="-317500">
              <a:lnSpc>
                <a:spcPct val="115000"/>
              </a:lnSpc>
              <a:spcBef>
                <a:spcPts val="0"/>
              </a:spcBef>
              <a:spcAft>
                <a:spcPts val="0"/>
              </a:spcAft>
              <a:buClr>
                <a:schemeClr val="lt1"/>
              </a:buClr>
              <a:buSzPts val="1400"/>
              <a:buFont typeface="Scope One"/>
              <a:buChar char="○"/>
              <a:defRPr>
                <a:solidFill>
                  <a:schemeClr val="lt1"/>
                </a:solidFill>
                <a:latin typeface="Scope One"/>
                <a:ea typeface="Scope One"/>
                <a:cs typeface="Scope One"/>
                <a:sym typeface="Scope One"/>
              </a:defRPr>
            </a:lvl8pPr>
            <a:lvl9pPr marL="4114800" lvl="8" indent="-317500">
              <a:lnSpc>
                <a:spcPct val="115000"/>
              </a:lnSpc>
              <a:spcBef>
                <a:spcPts val="0"/>
              </a:spcBef>
              <a:spcAft>
                <a:spcPts val="0"/>
              </a:spcAft>
              <a:buClr>
                <a:schemeClr val="lt1"/>
              </a:buClr>
              <a:buSzPts val="1400"/>
              <a:buFont typeface="Scope One"/>
              <a:buChar char="■"/>
              <a:defRPr>
                <a:solidFill>
                  <a:schemeClr val="lt1"/>
                </a:solidFill>
                <a:latin typeface="Scope One"/>
                <a:ea typeface="Scope One"/>
                <a:cs typeface="Scope One"/>
                <a:sym typeface="Scope On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6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microsoft.com/en-us/azure/active-directory/app-proxy/application-prox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6"/>
          <p:cNvSpPr txBox="1">
            <a:spLocks noGrp="1"/>
          </p:cNvSpPr>
          <p:nvPr>
            <p:ph type="ctrTitle"/>
          </p:nvPr>
        </p:nvSpPr>
        <p:spPr>
          <a:xfrm>
            <a:off x="1678817" y="1490354"/>
            <a:ext cx="5786366" cy="21627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4400" b="1" dirty="0"/>
              <a:t>Aplicación de proxy de Azure AD</a:t>
            </a:r>
            <a:endParaRPr lang="en-US" sz="4400" b="1" dirty="0"/>
          </a:p>
        </p:txBody>
      </p:sp>
      <p:pic>
        <p:nvPicPr>
          <p:cNvPr id="3" name="Imagen 2" descr="Logotipo&#10;&#10;Descripción generada automáticamente">
            <a:extLst>
              <a:ext uri="{FF2B5EF4-FFF2-40B4-BE49-F238E27FC236}">
                <a16:creationId xmlns:a16="http://schemas.microsoft.com/office/drawing/2014/main" id="{381F7B84-7EC4-4B1A-BA00-0AE765AB07AF}"/>
              </a:ext>
            </a:extLst>
          </p:cNvPr>
          <p:cNvPicPr>
            <a:picLocks noChangeAspect="1"/>
          </p:cNvPicPr>
          <p:nvPr/>
        </p:nvPicPr>
        <p:blipFill>
          <a:blip r:embed="rId3"/>
          <a:stretch>
            <a:fillRect/>
          </a:stretch>
        </p:blipFill>
        <p:spPr>
          <a:xfrm>
            <a:off x="6739947" y="4186646"/>
            <a:ext cx="2404053" cy="13522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88742E-0D9B-6942-4C73-B5D8B208D84B}"/>
              </a:ext>
            </a:extLst>
          </p:cNvPr>
          <p:cNvSpPr>
            <a:spLocks noGrp="1"/>
          </p:cNvSpPr>
          <p:nvPr>
            <p:ph type="title"/>
          </p:nvPr>
        </p:nvSpPr>
        <p:spPr/>
        <p:txBody>
          <a:bodyPr/>
          <a:lstStyle/>
          <a:p>
            <a:r>
              <a:rPr lang="es-MX" dirty="0"/>
              <a:t>referencias</a:t>
            </a:r>
          </a:p>
        </p:txBody>
      </p:sp>
      <p:sp>
        <p:nvSpPr>
          <p:cNvPr id="3" name="Marcador de texto 2">
            <a:extLst>
              <a:ext uri="{FF2B5EF4-FFF2-40B4-BE49-F238E27FC236}">
                <a16:creationId xmlns:a16="http://schemas.microsoft.com/office/drawing/2014/main" id="{5E28C5C4-8968-8FE9-248C-CE35D144CD5C}"/>
              </a:ext>
            </a:extLst>
          </p:cNvPr>
          <p:cNvSpPr>
            <a:spLocks noGrp="1"/>
          </p:cNvSpPr>
          <p:nvPr>
            <p:ph type="body" idx="1"/>
          </p:nvPr>
        </p:nvSpPr>
        <p:spPr/>
        <p:txBody>
          <a:bodyPr/>
          <a:lstStyle/>
          <a:p>
            <a:r>
              <a:rPr lang="en-US" dirty="0">
                <a:hlinkClick r:id="rId2"/>
              </a:rPr>
              <a:t>https://docs.microsoft.com/en-us/azure/active-directory/app-proxy/application-proxy</a:t>
            </a:r>
            <a:endParaRPr lang="en-US" dirty="0"/>
          </a:p>
          <a:p>
            <a:pPr marL="139700" indent="0">
              <a:buNone/>
            </a:pPr>
            <a:endParaRPr lang="es-MX" dirty="0"/>
          </a:p>
        </p:txBody>
      </p:sp>
      <p:pic>
        <p:nvPicPr>
          <p:cNvPr id="4" name="Imagen 3" descr="Logotipo&#10;&#10;Descripción generada automáticamente">
            <a:extLst>
              <a:ext uri="{FF2B5EF4-FFF2-40B4-BE49-F238E27FC236}">
                <a16:creationId xmlns:a16="http://schemas.microsoft.com/office/drawing/2014/main" id="{91CA3B91-C43A-6242-CCA8-51F5308ECEE7}"/>
              </a:ext>
            </a:extLst>
          </p:cNvPr>
          <p:cNvPicPr>
            <a:picLocks noChangeAspect="1"/>
          </p:cNvPicPr>
          <p:nvPr/>
        </p:nvPicPr>
        <p:blipFill>
          <a:blip r:embed="rId3"/>
          <a:stretch>
            <a:fillRect/>
          </a:stretch>
        </p:blipFill>
        <p:spPr>
          <a:xfrm>
            <a:off x="6739947" y="4186646"/>
            <a:ext cx="2404053" cy="1352280"/>
          </a:xfrm>
          <a:prstGeom prst="rect">
            <a:avLst/>
          </a:prstGeom>
        </p:spPr>
      </p:pic>
    </p:spTree>
    <p:extLst>
      <p:ext uri="{BB962C8B-B14F-4D97-AF65-F5344CB8AC3E}">
        <p14:creationId xmlns:p14="http://schemas.microsoft.com/office/powerpoint/2010/main" val="168305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7"/>
          <p:cNvSpPr txBox="1">
            <a:spLocks noGrp="1"/>
          </p:cNvSpPr>
          <p:nvPr>
            <p:ph type="title"/>
          </p:nvPr>
        </p:nvSpPr>
        <p:spPr>
          <a:xfrm>
            <a:off x="601970" y="50314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MX" sz="2820" dirty="0"/>
              <a:t>introducción</a:t>
            </a:r>
          </a:p>
        </p:txBody>
      </p:sp>
      <p:sp>
        <p:nvSpPr>
          <p:cNvPr id="411" name="Google Shape;411;p37"/>
          <p:cNvSpPr txBox="1">
            <a:spLocks noGrp="1"/>
          </p:cNvSpPr>
          <p:nvPr>
            <p:ph type="body" idx="1"/>
          </p:nvPr>
        </p:nvSpPr>
        <p:spPr>
          <a:xfrm>
            <a:off x="707200" y="1152475"/>
            <a:ext cx="77268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MX" sz="1200" dirty="0"/>
              <a:t>A continuación conoceremos una aplicación proxy de </a:t>
            </a:r>
            <a:r>
              <a:rPr lang="es-MX" sz="1200" dirty="0" err="1"/>
              <a:t>azure</a:t>
            </a:r>
            <a:r>
              <a:rPr lang="es-MX" sz="1200" dirty="0"/>
              <a:t> AD como acceso remoto a aplicaciones locales, donde este proxy de aplicación incluye tanto el servicio Proxy de aplicación que se ejecuta en la nube como el conector Proxy de aplicación que se ejecuta en un servidor local.</a:t>
            </a:r>
          </a:p>
        </p:txBody>
      </p:sp>
      <p:pic>
        <p:nvPicPr>
          <p:cNvPr id="7" name="Imagen 6" descr="Logotipo&#10;&#10;Descripción generada automáticamente">
            <a:extLst>
              <a:ext uri="{FF2B5EF4-FFF2-40B4-BE49-F238E27FC236}">
                <a16:creationId xmlns:a16="http://schemas.microsoft.com/office/drawing/2014/main" id="{543252A4-8286-6095-5ABC-B81E957ADE89}"/>
              </a:ext>
            </a:extLst>
          </p:cNvPr>
          <p:cNvPicPr>
            <a:picLocks noChangeAspect="1"/>
          </p:cNvPicPr>
          <p:nvPr/>
        </p:nvPicPr>
        <p:blipFill>
          <a:blip r:embed="rId3"/>
          <a:stretch>
            <a:fillRect/>
          </a:stretch>
        </p:blipFill>
        <p:spPr>
          <a:xfrm>
            <a:off x="6739947" y="4186646"/>
            <a:ext cx="2404053" cy="1352280"/>
          </a:xfrm>
          <a:prstGeom prst="rect">
            <a:avLst/>
          </a:prstGeom>
        </p:spPr>
      </p:pic>
      <p:pic>
        <p:nvPicPr>
          <p:cNvPr id="5" name="Picture 2" descr="Ver las imágenes de origen">
            <a:extLst>
              <a:ext uri="{FF2B5EF4-FFF2-40B4-BE49-F238E27FC236}">
                <a16:creationId xmlns:a16="http://schemas.microsoft.com/office/drawing/2014/main" id="{13EB425E-5737-9365-26DB-23F017469C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873" y="3090272"/>
            <a:ext cx="3125415" cy="147860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C3764-F9F7-D15D-7718-C1948F83C294}"/>
              </a:ext>
            </a:extLst>
          </p:cNvPr>
          <p:cNvSpPr>
            <a:spLocks noGrp="1"/>
          </p:cNvSpPr>
          <p:nvPr>
            <p:ph type="title"/>
          </p:nvPr>
        </p:nvSpPr>
        <p:spPr/>
        <p:txBody>
          <a:bodyPr/>
          <a:lstStyle/>
          <a:p>
            <a:endParaRPr lang="es-MX"/>
          </a:p>
        </p:txBody>
      </p:sp>
      <p:sp>
        <p:nvSpPr>
          <p:cNvPr id="3" name="Marcador de texto 2">
            <a:extLst>
              <a:ext uri="{FF2B5EF4-FFF2-40B4-BE49-F238E27FC236}">
                <a16:creationId xmlns:a16="http://schemas.microsoft.com/office/drawing/2014/main" id="{1D33093E-B7F3-8AA9-FA94-2C6D5AB4E441}"/>
              </a:ext>
            </a:extLst>
          </p:cNvPr>
          <p:cNvSpPr>
            <a:spLocks noGrp="1"/>
          </p:cNvSpPr>
          <p:nvPr>
            <p:ph type="body" idx="1"/>
          </p:nvPr>
        </p:nvSpPr>
        <p:spPr/>
        <p:txBody>
          <a:bodyPr/>
          <a:lstStyle/>
          <a:p>
            <a:r>
              <a:rPr lang="es-MX" dirty="0"/>
              <a:t>El proxy de aplicación de Azure Active </a:t>
            </a:r>
            <a:r>
              <a:rPr lang="es-MX" dirty="0" err="1"/>
              <a:t>Directory</a:t>
            </a:r>
            <a:r>
              <a:rPr lang="es-MX" dirty="0"/>
              <a:t> proporciona acceso remoto seguro a las aplicaciones web locales. Después de un inicio de sesión único en Azure AD, los usuarios pueden acceder a las aplicaciones locales y en la nube a través de una dirección URL externa o un portal de aplicaciones interno. Por ejemplo, </a:t>
            </a:r>
            <a:r>
              <a:rPr lang="es-MX" dirty="0" err="1"/>
              <a:t>Application</a:t>
            </a:r>
            <a:r>
              <a:rPr lang="es-MX" dirty="0"/>
              <a:t> Proxy puede proporcionar acceso remoto e inicio de sesión único a aplicaciones de Escritorio remoto, SharePoint, </a:t>
            </a:r>
            <a:r>
              <a:rPr lang="es-MX" dirty="0" err="1"/>
              <a:t>Teams</a:t>
            </a:r>
            <a:r>
              <a:rPr lang="es-MX" dirty="0"/>
              <a:t>, </a:t>
            </a:r>
            <a:r>
              <a:rPr lang="es-MX" dirty="0" err="1"/>
              <a:t>Tableau</a:t>
            </a:r>
            <a:r>
              <a:rPr lang="es-MX" dirty="0"/>
              <a:t>, </a:t>
            </a:r>
            <a:r>
              <a:rPr lang="es-MX" dirty="0" err="1"/>
              <a:t>Qlik</a:t>
            </a:r>
            <a:r>
              <a:rPr lang="es-MX" dirty="0"/>
              <a:t> y línea de negocio (LOB).</a:t>
            </a:r>
          </a:p>
        </p:txBody>
      </p:sp>
      <p:pic>
        <p:nvPicPr>
          <p:cNvPr id="4" name="Imagen 3" descr="Logotipo&#10;&#10;Descripción generada automáticamente">
            <a:extLst>
              <a:ext uri="{FF2B5EF4-FFF2-40B4-BE49-F238E27FC236}">
                <a16:creationId xmlns:a16="http://schemas.microsoft.com/office/drawing/2014/main" id="{AE7FC949-4905-93F1-D9DE-9E9729A91C82}"/>
              </a:ext>
            </a:extLst>
          </p:cNvPr>
          <p:cNvPicPr>
            <a:picLocks noChangeAspect="1"/>
          </p:cNvPicPr>
          <p:nvPr/>
        </p:nvPicPr>
        <p:blipFill>
          <a:blip r:embed="rId2"/>
          <a:stretch>
            <a:fillRect/>
          </a:stretch>
        </p:blipFill>
        <p:spPr>
          <a:xfrm>
            <a:off x="6739947" y="4186646"/>
            <a:ext cx="2404053" cy="1352280"/>
          </a:xfrm>
          <a:prstGeom prst="rect">
            <a:avLst/>
          </a:prstGeom>
        </p:spPr>
      </p:pic>
    </p:spTree>
    <p:extLst>
      <p:ext uri="{BB962C8B-B14F-4D97-AF65-F5344CB8AC3E}">
        <p14:creationId xmlns:p14="http://schemas.microsoft.com/office/powerpoint/2010/main" val="807659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7"/>
          <p:cNvSpPr txBox="1">
            <a:spLocks noGrp="1"/>
          </p:cNvSpPr>
          <p:nvPr>
            <p:ph type="title"/>
          </p:nvPr>
        </p:nvSpPr>
        <p:spPr>
          <a:xfrm>
            <a:off x="601970" y="50314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MX" sz="2820" dirty="0"/>
              <a:t>Azure AD </a:t>
            </a:r>
            <a:r>
              <a:rPr lang="es-MX" sz="2820" dirty="0" err="1"/>
              <a:t>Application</a:t>
            </a:r>
            <a:r>
              <a:rPr lang="es-MX" sz="2820" dirty="0"/>
              <a:t> Proxy es:</a:t>
            </a:r>
          </a:p>
        </p:txBody>
      </p:sp>
      <p:pic>
        <p:nvPicPr>
          <p:cNvPr id="5" name="Imagen 4" descr="Logotipo&#10;&#10;Descripción generada automáticamente">
            <a:extLst>
              <a:ext uri="{FF2B5EF4-FFF2-40B4-BE49-F238E27FC236}">
                <a16:creationId xmlns:a16="http://schemas.microsoft.com/office/drawing/2014/main" id="{673DDABD-3370-E802-1691-8D95305B7640}"/>
              </a:ext>
            </a:extLst>
          </p:cNvPr>
          <p:cNvPicPr>
            <a:picLocks noChangeAspect="1"/>
          </p:cNvPicPr>
          <p:nvPr/>
        </p:nvPicPr>
        <p:blipFill>
          <a:blip r:embed="rId3"/>
          <a:stretch>
            <a:fillRect/>
          </a:stretch>
        </p:blipFill>
        <p:spPr>
          <a:xfrm>
            <a:off x="6739947" y="4186646"/>
            <a:ext cx="2404053" cy="1352280"/>
          </a:xfrm>
          <a:prstGeom prst="rect">
            <a:avLst/>
          </a:prstGeom>
        </p:spPr>
      </p:pic>
      <p:graphicFrame>
        <p:nvGraphicFramePr>
          <p:cNvPr id="413" name="Google Shape;411;p37">
            <a:extLst>
              <a:ext uri="{FF2B5EF4-FFF2-40B4-BE49-F238E27FC236}">
                <a16:creationId xmlns:a16="http://schemas.microsoft.com/office/drawing/2014/main" id="{1BF582A4-DCA4-FAC0-5AB9-6C0CA2BA5FD0}"/>
              </a:ext>
            </a:extLst>
          </p:cNvPr>
          <p:cNvGraphicFramePr/>
          <p:nvPr>
            <p:extLst>
              <p:ext uri="{D42A27DB-BD31-4B8C-83A1-F6EECF244321}">
                <p14:modId xmlns:p14="http://schemas.microsoft.com/office/powerpoint/2010/main" val="2886889963"/>
              </p:ext>
            </p:extLst>
          </p:nvPr>
        </p:nvGraphicFramePr>
        <p:xfrm>
          <a:off x="707200" y="1152475"/>
          <a:ext cx="7726800" cy="3416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14903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7"/>
          <p:cNvSpPr txBox="1">
            <a:spLocks noGrp="1"/>
          </p:cNvSpPr>
          <p:nvPr>
            <p:ph type="title"/>
          </p:nvPr>
        </p:nvSpPr>
        <p:spPr>
          <a:xfrm>
            <a:off x="601970" y="50314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MX" sz="2820" dirty="0"/>
              <a:t>¿Qué es </a:t>
            </a:r>
            <a:r>
              <a:rPr lang="es-MX" sz="2820" dirty="0" err="1"/>
              <a:t>Application</a:t>
            </a:r>
            <a:r>
              <a:rPr lang="es-MX" sz="2820" dirty="0"/>
              <a:t> Proxy?</a:t>
            </a:r>
          </a:p>
        </p:txBody>
      </p:sp>
      <p:sp>
        <p:nvSpPr>
          <p:cNvPr id="411" name="Google Shape;411;p37"/>
          <p:cNvSpPr txBox="1">
            <a:spLocks noGrp="1"/>
          </p:cNvSpPr>
          <p:nvPr>
            <p:ph type="body" idx="1"/>
          </p:nvPr>
        </p:nvSpPr>
        <p:spPr>
          <a:xfrm>
            <a:off x="707200" y="1152475"/>
            <a:ext cx="77268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MX" sz="1200" dirty="0">
                <a:solidFill>
                  <a:schemeClr val="bg1"/>
                </a:solidFill>
              </a:rPr>
              <a:t>Proxy de aplicación es una característica de Azure AD que permite a los usuarios acceder a aplicaciones web locales desde un cliente remoto. Proxy de aplicación incluye tanto el servicio Proxy de aplicación que se ejecuta en la nube como el conector Proxy de aplicación que se ejecuta en un servidor local. Azure AD, el servicio Proxy de aplicación y el conector Proxy de aplicación trabajan juntos para pasar de forma segura el token de inicio de sesión de usuario de Azure AD a la aplicación web.</a:t>
            </a:r>
          </a:p>
          <a:p>
            <a:pPr marL="0" lvl="0" indent="0" algn="l" rtl="0">
              <a:lnSpc>
                <a:spcPct val="100000"/>
              </a:lnSpc>
              <a:spcBef>
                <a:spcPts val="0"/>
              </a:spcBef>
              <a:spcAft>
                <a:spcPts val="0"/>
              </a:spcAft>
              <a:buNone/>
            </a:pPr>
            <a:endParaRPr lang="es-MX" sz="1200" dirty="0">
              <a:solidFill>
                <a:schemeClr val="bg1"/>
              </a:solidFill>
            </a:endParaRPr>
          </a:p>
        </p:txBody>
      </p:sp>
      <p:pic>
        <p:nvPicPr>
          <p:cNvPr id="7" name="Imagen 6" descr="Logotipo&#10;&#10;Descripción generada automáticamente">
            <a:extLst>
              <a:ext uri="{FF2B5EF4-FFF2-40B4-BE49-F238E27FC236}">
                <a16:creationId xmlns:a16="http://schemas.microsoft.com/office/drawing/2014/main" id="{543252A4-8286-6095-5ABC-B81E957ADE89}"/>
              </a:ext>
            </a:extLst>
          </p:cNvPr>
          <p:cNvPicPr>
            <a:picLocks noChangeAspect="1"/>
          </p:cNvPicPr>
          <p:nvPr/>
        </p:nvPicPr>
        <p:blipFill>
          <a:blip r:embed="rId3"/>
          <a:stretch>
            <a:fillRect/>
          </a:stretch>
        </p:blipFill>
        <p:spPr>
          <a:xfrm>
            <a:off x="6739947" y="4186646"/>
            <a:ext cx="2404053" cy="1352280"/>
          </a:xfrm>
          <a:prstGeom prst="rect">
            <a:avLst/>
          </a:prstGeom>
        </p:spPr>
      </p:pic>
    </p:spTree>
    <p:extLst>
      <p:ext uri="{BB962C8B-B14F-4D97-AF65-F5344CB8AC3E}">
        <p14:creationId xmlns:p14="http://schemas.microsoft.com/office/powerpoint/2010/main" val="1955016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8313BB12-05EB-9657-9582-5AF21E7DD6C1}"/>
              </a:ext>
            </a:extLst>
          </p:cNvPr>
          <p:cNvSpPr>
            <a:spLocks noGrp="1"/>
          </p:cNvSpPr>
          <p:nvPr>
            <p:ph type="subTitle" idx="1"/>
          </p:nvPr>
        </p:nvSpPr>
        <p:spPr>
          <a:xfrm>
            <a:off x="1123405" y="2002611"/>
            <a:ext cx="2926080" cy="2669828"/>
          </a:xfrm>
        </p:spPr>
        <p:txBody>
          <a:bodyPr/>
          <a:lstStyle/>
          <a:p>
            <a:pPr algn="just">
              <a:buFont typeface="Courier New" panose="02070309020205020404" pitchFamily="49" charset="0"/>
              <a:buChar char="o"/>
            </a:pPr>
            <a:r>
              <a:rPr lang="es-MX" dirty="0"/>
              <a:t>Aplicaciones web que usan la autenticación integrada de Windows para la autenticación</a:t>
            </a:r>
          </a:p>
          <a:p>
            <a:pPr algn="just">
              <a:buFont typeface="Courier New" panose="02070309020205020404" pitchFamily="49" charset="0"/>
              <a:buChar char="o"/>
            </a:pPr>
            <a:endParaRPr lang="es-MX" dirty="0"/>
          </a:p>
          <a:p>
            <a:pPr algn="just">
              <a:buFont typeface="Courier New" panose="02070309020205020404" pitchFamily="49" charset="0"/>
              <a:buChar char="o"/>
            </a:pPr>
            <a:r>
              <a:rPr lang="es-MX" dirty="0"/>
              <a:t>Aplicaciones web que usan acceso basado en formularios o encabezados</a:t>
            </a:r>
          </a:p>
        </p:txBody>
      </p:sp>
      <p:sp>
        <p:nvSpPr>
          <p:cNvPr id="5" name="Subtítulo 4">
            <a:extLst>
              <a:ext uri="{FF2B5EF4-FFF2-40B4-BE49-F238E27FC236}">
                <a16:creationId xmlns:a16="http://schemas.microsoft.com/office/drawing/2014/main" id="{5AA0BDEF-D8B8-0924-36F9-2A2B832383A0}"/>
              </a:ext>
            </a:extLst>
          </p:cNvPr>
          <p:cNvSpPr>
            <a:spLocks noGrp="1"/>
          </p:cNvSpPr>
          <p:nvPr>
            <p:ph type="subTitle" idx="3"/>
          </p:nvPr>
        </p:nvSpPr>
        <p:spPr>
          <a:xfrm>
            <a:off x="4818955" y="2002610"/>
            <a:ext cx="2979571" cy="2669827"/>
          </a:xfrm>
        </p:spPr>
        <p:txBody>
          <a:bodyPr/>
          <a:lstStyle/>
          <a:p>
            <a:pPr algn="just">
              <a:buFont typeface="Courier New" panose="02070309020205020404" pitchFamily="49" charset="0"/>
              <a:buChar char="o"/>
            </a:pPr>
            <a:r>
              <a:rPr lang="es-MX" sz="1200" dirty="0"/>
              <a:t>API web que desea exponer a aplicaciones enriquecidas en diferentes dispositivos</a:t>
            </a:r>
          </a:p>
          <a:p>
            <a:pPr algn="just">
              <a:buFont typeface="Courier New" panose="02070309020205020404" pitchFamily="49" charset="0"/>
              <a:buChar char="o"/>
            </a:pPr>
            <a:endParaRPr lang="es-MX" sz="1200" dirty="0"/>
          </a:p>
          <a:p>
            <a:pPr algn="just">
              <a:buFont typeface="Courier New" panose="02070309020205020404" pitchFamily="49" charset="0"/>
              <a:buChar char="o"/>
            </a:pPr>
            <a:r>
              <a:rPr lang="es-MX" sz="1200" dirty="0"/>
              <a:t>Aplicaciones hospedadas detrás de una puerta de enlace de Escritorio remoto</a:t>
            </a:r>
          </a:p>
          <a:p>
            <a:pPr algn="just">
              <a:buFont typeface="Courier New" panose="02070309020205020404" pitchFamily="49" charset="0"/>
              <a:buChar char="o"/>
            </a:pPr>
            <a:endParaRPr lang="es-MX" sz="1200" dirty="0"/>
          </a:p>
          <a:p>
            <a:pPr algn="just">
              <a:buFont typeface="Courier New" panose="02070309020205020404" pitchFamily="49" charset="0"/>
              <a:buChar char="o"/>
            </a:pPr>
            <a:r>
              <a:rPr lang="es-MX" sz="1200" dirty="0"/>
              <a:t>Aplicaciones cliente enriquecidas que están integradas con la biblioteca de autenticación de Microsoft (MSAL)</a:t>
            </a:r>
          </a:p>
        </p:txBody>
      </p:sp>
      <p:sp>
        <p:nvSpPr>
          <p:cNvPr id="6" name="Título 5">
            <a:extLst>
              <a:ext uri="{FF2B5EF4-FFF2-40B4-BE49-F238E27FC236}">
                <a16:creationId xmlns:a16="http://schemas.microsoft.com/office/drawing/2014/main" id="{167642C8-7EC3-7543-AA31-2D4E8373D953}"/>
              </a:ext>
            </a:extLst>
          </p:cNvPr>
          <p:cNvSpPr>
            <a:spLocks noGrp="1"/>
          </p:cNvSpPr>
          <p:nvPr>
            <p:ph type="title" idx="4"/>
          </p:nvPr>
        </p:nvSpPr>
        <p:spPr/>
        <p:txBody>
          <a:bodyPr/>
          <a:lstStyle/>
          <a:p>
            <a:r>
              <a:rPr lang="es-MX" dirty="0" err="1"/>
              <a:t>Application</a:t>
            </a:r>
            <a:r>
              <a:rPr lang="es-MX" dirty="0"/>
              <a:t> Proxy funciona con:</a:t>
            </a:r>
          </a:p>
        </p:txBody>
      </p:sp>
      <p:pic>
        <p:nvPicPr>
          <p:cNvPr id="7" name="Imagen 6" descr="Logotipo&#10;&#10;Descripción generada automáticamente">
            <a:extLst>
              <a:ext uri="{FF2B5EF4-FFF2-40B4-BE49-F238E27FC236}">
                <a16:creationId xmlns:a16="http://schemas.microsoft.com/office/drawing/2014/main" id="{8F133BAB-817B-BE7A-FE89-8403B536A62D}"/>
              </a:ext>
            </a:extLst>
          </p:cNvPr>
          <p:cNvPicPr>
            <a:picLocks noChangeAspect="1"/>
          </p:cNvPicPr>
          <p:nvPr/>
        </p:nvPicPr>
        <p:blipFill>
          <a:blip r:embed="rId2"/>
          <a:stretch>
            <a:fillRect/>
          </a:stretch>
        </p:blipFill>
        <p:spPr>
          <a:xfrm>
            <a:off x="6739947" y="4186646"/>
            <a:ext cx="2404053" cy="1352280"/>
          </a:xfrm>
          <a:prstGeom prst="rect">
            <a:avLst/>
          </a:prstGeom>
        </p:spPr>
      </p:pic>
    </p:spTree>
    <p:extLst>
      <p:ext uri="{BB962C8B-B14F-4D97-AF65-F5344CB8AC3E}">
        <p14:creationId xmlns:p14="http://schemas.microsoft.com/office/powerpoint/2010/main" val="2523504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D48F6-0A03-D5A9-FC33-2B2AB2BB8F43}"/>
              </a:ext>
            </a:extLst>
          </p:cNvPr>
          <p:cNvSpPr>
            <a:spLocks noGrp="1"/>
          </p:cNvSpPr>
          <p:nvPr>
            <p:ph type="title"/>
          </p:nvPr>
        </p:nvSpPr>
        <p:spPr/>
        <p:txBody>
          <a:bodyPr/>
          <a:lstStyle/>
          <a:p>
            <a:endParaRPr lang="es-MX" dirty="0"/>
          </a:p>
        </p:txBody>
      </p:sp>
      <p:sp>
        <p:nvSpPr>
          <p:cNvPr id="3" name="Marcador de texto 2">
            <a:extLst>
              <a:ext uri="{FF2B5EF4-FFF2-40B4-BE49-F238E27FC236}">
                <a16:creationId xmlns:a16="http://schemas.microsoft.com/office/drawing/2014/main" id="{7E2F932E-129B-0DAD-CD33-E70F8397AF94}"/>
              </a:ext>
            </a:extLst>
          </p:cNvPr>
          <p:cNvSpPr>
            <a:spLocks noGrp="1"/>
          </p:cNvSpPr>
          <p:nvPr>
            <p:ph type="body" idx="1"/>
          </p:nvPr>
        </p:nvSpPr>
        <p:spPr/>
        <p:txBody>
          <a:bodyPr/>
          <a:lstStyle/>
          <a:p>
            <a:r>
              <a:rPr lang="es-MX" dirty="0"/>
              <a:t>Se recomienda proxy de aplicación para dar a los usuarios remotos acceso a los recursos internos. </a:t>
            </a:r>
            <a:r>
              <a:rPr lang="es-MX" dirty="0" err="1"/>
              <a:t>Application</a:t>
            </a:r>
            <a:r>
              <a:rPr lang="es-MX" dirty="0"/>
              <a:t> Proxy reemplaza la necesidad de una VPN o proxy inverso. No está destinado a usuarios internos en la red corporativa. Estos usuarios que utilizan innecesariamente </a:t>
            </a:r>
            <a:r>
              <a:rPr lang="es-MX" dirty="0" err="1"/>
              <a:t>Application</a:t>
            </a:r>
            <a:r>
              <a:rPr lang="es-MX" dirty="0"/>
              <a:t> Proxy pueden introducir problemas de rendimiento inesperados e indeseables.</a:t>
            </a:r>
          </a:p>
        </p:txBody>
      </p:sp>
      <p:pic>
        <p:nvPicPr>
          <p:cNvPr id="4" name="Imagen 3" descr="Logotipo&#10;&#10;Descripción generada automáticamente">
            <a:extLst>
              <a:ext uri="{FF2B5EF4-FFF2-40B4-BE49-F238E27FC236}">
                <a16:creationId xmlns:a16="http://schemas.microsoft.com/office/drawing/2014/main" id="{CA4DBB95-5523-CEA2-3790-94757FA0FB99}"/>
              </a:ext>
            </a:extLst>
          </p:cNvPr>
          <p:cNvPicPr>
            <a:picLocks noChangeAspect="1"/>
          </p:cNvPicPr>
          <p:nvPr/>
        </p:nvPicPr>
        <p:blipFill>
          <a:blip r:embed="rId2"/>
          <a:stretch>
            <a:fillRect/>
          </a:stretch>
        </p:blipFill>
        <p:spPr>
          <a:xfrm>
            <a:off x="6739947" y="4186646"/>
            <a:ext cx="2404053" cy="1352280"/>
          </a:xfrm>
          <a:prstGeom prst="rect">
            <a:avLst/>
          </a:prstGeom>
        </p:spPr>
      </p:pic>
      <p:pic>
        <p:nvPicPr>
          <p:cNvPr id="2050" name="Picture 2" descr="Ver las imágenes de origen">
            <a:extLst>
              <a:ext uri="{FF2B5EF4-FFF2-40B4-BE49-F238E27FC236}">
                <a16:creationId xmlns:a16="http://schemas.microsoft.com/office/drawing/2014/main" id="{3596241E-5DA6-C68D-3B4A-9C41B908A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68" y="3291953"/>
            <a:ext cx="2008454" cy="16440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84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99512-EEB6-4DC4-91C3-3A6DB364A382}"/>
              </a:ext>
            </a:extLst>
          </p:cNvPr>
          <p:cNvSpPr>
            <a:spLocks noGrp="1"/>
          </p:cNvSpPr>
          <p:nvPr>
            <p:ph type="title"/>
          </p:nvPr>
        </p:nvSpPr>
        <p:spPr>
          <a:xfrm>
            <a:off x="4003595" y="597304"/>
            <a:ext cx="3705136" cy="896700"/>
          </a:xfrm>
        </p:spPr>
        <p:txBody>
          <a:bodyPr/>
          <a:lstStyle/>
          <a:p>
            <a:r>
              <a:rPr lang="es-MX" dirty="0"/>
              <a:t>Cómo funciona </a:t>
            </a:r>
            <a:r>
              <a:rPr lang="es-MX" dirty="0" err="1"/>
              <a:t>application</a:t>
            </a:r>
            <a:r>
              <a:rPr lang="es-MX" dirty="0"/>
              <a:t> Proxy?</a:t>
            </a:r>
          </a:p>
        </p:txBody>
      </p:sp>
      <p:sp>
        <p:nvSpPr>
          <p:cNvPr id="3" name="Marcador de texto 2">
            <a:extLst>
              <a:ext uri="{FF2B5EF4-FFF2-40B4-BE49-F238E27FC236}">
                <a16:creationId xmlns:a16="http://schemas.microsoft.com/office/drawing/2014/main" id="{55BCDABF-8526-75A7-28A5-D91D5396CF95}"/>
              </a:ext>
            </a:extLst>
          </p:cNvPr>
          <p:cNvSpPr>
            <a:spLocks noGrp="1"/>
          </p:cNvSpPr>
          <p:nvPr>
            <p:ph type="body" idx="1"/>
          </p:nvPr>
        </p:nvSpPr>
        <p:spPr>
          <a:xfrm>
            <a:off x="440760" y="1575467"/>
            <a:ext cx="5310900" cy="1875000"/>
          </a:xfrm>
        </p:spPr>
        <p:txBody>
          <a:bodyPr/>
          <a:lstStyle/>
          <a:p>
            <a:r>
              <a:rPr lang="es-MX" dirty="0"/>
              <a:t>En el siguiente diagrama se muestra cómo Azure AD y </a:t>
            </a:r>
            <a:r>
              <a:rPr lang="es-MX" dirty="0" err="1"/>
              <a:t>application</a:t>
            </a:r>
            <a:r>
              <a:rPr lang="es-MX" dirty="0"/>
              <a:t> Proxy trabajan juntos para proporcionar inicio de sesión único a las aplicaciones locales.</a:t>
            </a:r>
          </a:p>
        </p:txBody>
      </p:sp>
      <p:pic>
        <p:nvPicPr>
          <p:cNvPr id="1026" name="Picture 2" descr="Diagrama de proxy de aplicación de AzureAD">
            <a:extLst>
              <a:ext uri="{FF2B5EF4-FFF2-40B4-BE49-F238E27FC236}">
                <a16:creationId xmlns:a16="http://schemas.microsoft.com/office/drawing/2014/main" id="{BFF5BA71-54CC-4265-5A60-C20259BEA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489" y="2780756"/>
            <a:ext cx="5972175" cy="2124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agen 4" descr="Logotipo&#10;&#10;Descripción generada automáticamente">
            <a:extLst>
              <a:ext uri="{FF2B5EF4-FFF2-40B4-BE49-F238E27FC236}">
                <a16:creationId xmlns:a16="http://schemas.microsoft.com/office/drawing/2014/main" id="{CAAC03E4-2986-80D6-3B9F-E5D17B5CDD51}"/>
              </a:ext>
            </a:extLst>
          </p:cNvPr>
          <p:cNvPicPr>
            <a:picLocks noChangeAspect="1"/>
          </p:cNvPicPr>
          <p:nvPr/>
        </p:nvPicPr>
        <p:blipFill>
          <a:blip r:embed="rId3"/>
          <a:stretch>
            <a:fillRect/>
          </a:stretch>
        </p:blipFill>
        <p:spPr>
          <a:xfrm>
            <a:off x="6739947" y="4186646"/>
            <a:ext cx="2404053" cy="1352280"/>
          </a:xfrm>
          <a:prstGeom prst="rect">
            <a:avLst/>
          </a:prstGeom>
        </p:spPr>
      </p:pic>
    </p:spTree>
    <p:extLst>
      <p:ext uri="{BB962C8B-B14F-4D97-AF65-F5344CB8AC3E}">
        <p14:creationId xmlns:p14="http://schemas.microsoft.com/office/powerpoint/2010/main" val="2712946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7"/>
          <p:cNvSpPr txBox="1">
            <a:spLocks noGrp="1"/>
          </p:cNvSpPr>
          <p:nvPr>
            <p:ph type="title"/>
          </p:nvPr>
        </p:nvSpPr>
        <p:spPr>
          <a:xfrm>
            <a:off x="601970" y="50314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MX" sz="3200" dirty="0"/>
              <a:t>Cómo funciona </a:t>
            </a:r>
            <a:r>
              <a:rPr lang="es-MX" sz="3200" dirty="0" err="1"/>
              <a:t>application</a:t>
            </a:r>
            <a:r>
              <a:rPr lang="es-MX" sz="3200" dirty="0"/>
              <a:t> Proxy?</a:t>
            </a:r>
            <a:endParaRPr lang="es-MX" sz="2820" dirty="0"/>
          </a:p>
        </p:txBody>
      </p:sp>
      <p:sp>
        <p:nvSpPr>
          <p:cNvPr id="411" name="Google Shape;411;p37"/>
          <p:cNvSpPr txBox="1">
            <a:spLocks noGrp="1"/>
          </p:cNvSpPr>
          <p:nvPr>
            <p:ph type="body" idx="1"/>
          </p:nvPr>
        </p:nvSpPr>
        <p:spPr>
          <a:xfrm>
            <a:off x="707200" y="1152475"/>
            <a:ext cx="7726800" cy="3416400"/>
          </a:xfrm>
          <a:prstGeom prst="rect">
            <a:avLst/>
          </a:prstGeom>
        </p:spPr>
        <p:txBody>
          <a:bodyPr spcFirstLastPara="1" wrap="square" lIns="91425" tIns="91425" rIns="91425" bIns="91425" anchor="t" anchorCtr="0">
            <a:noAutofit/>
          </a:bodyPr>
          <a:lstStyle/>
          <a:p>
            <a:pPr marL="228600" lvl="0" indent="-228600" algn="l" rtl="0">
              <a:lnSpc>
                <a:spcPct val="100000"/>
              </a:lnSpc>
              <a:spcBef>
                <a:spcPts val="0"/>
              </a:spcBef>
              <a:spcAft>
                <a:spcPts val="0"/>
              </a:spcAft>
              <a:buFont typeface="+mj-lt"/>
              <a:buAutoNum type="arabicParenR"/>
            </a:pPr>
            <a:r>
              <a:rPr lang="es-MX" sz="1200" dirty="0">
                <a:solidFill>
                  <a:schemeClr val="bg1"/>
                </a:solidFill>
              </a:rPr>
              <a:t>Una vez que el usuario ha tenido acceso a la aplicación a través de un punto de conexión, se dirige al usuario a la página de inicio de sesión de Azure AD.</a:t>
            </a:r>
          </a:p>
          <a:p>
            <a:pPr marL="228600" lvl="0" indent="-228600" algn="l" rtl="0">
              <a:lnSpc>
                <a:spcPct val="100000"/>
              </a:lnSpc>
              <a:spcBef>
                <a:spcPts val="0"/>
              </a:spcBef>
              <a:spcAft>
                <a:spcPts val="0"/>
              </a:spcAft>
              <a:buFont typeface="+mj-lt"/>
              <a:buAutoNum type="arabicParenR"/>
            </a:pPr>
            <a:endParaRPr lang="es-MX" sz="1200" dirty="0">
              <a:solidFill>
                <a:schemeClr val="bg1"/>
              </a:solidFill>
            </a:endParaRPr>
          </a:p>
          <a:p>
            <a:pPr marL="228600" lvl="0" indent="-228600" algn="l" rtl="0">
              <a:lnSpc>
                <a:spcPct val="100000"/>
              </a:lnSpc>
              <a:spcBef>
                <a:spcPts val="0"/>
              </a:spcBef>
              <a:spcAft>
                <a:spcPts val="0"/>
              </a:spcAft>
              <a:buFont typeface="+mj-lt"/>
              <a:buAutoNum type="arabicParenR"/>
            </a:pPr>
            <a:r>
              <a:rPr lang="es-MX" sz="1200" dirty="0">
                <a:solidFill>
                  <a:schemeClr val="bg1"/>
                </a:solidFill>
              </a:rPr>
              <a:t>Después de iniciar sesión correctamente, Azure AD envía un token al dispositivo cliente del usuario.</a:t>
            </a:r>
          </a:p>
          <a:p>
            <a:pPr marL="228600" lvl="0" indent="-228600" algn="l" rtl="0">
              <a:lnSpc>
                <a:spcPct val="100000"/>
              </a:lnSpc>
              <a:spcBef>
                <a:spcPts val="0"/>
              </a:spcBef>
              <a:spcAft>
                <a:spcPts val="0"/>
              </a:spcAft>
              <a:buFont typeface="+mj-lt"/>
              <a:buAutoNum type="arabicParenR"/>
            </a:pPr>
            <a:endParaRPr lang="es-MX" sz="1200" dirty="0">
              <a:solidFill>
                <a:schemeClr val="bg1"/>
              </a:solidFill>
            </a:endParaRPr>
          </a:p>
          <a:p>
            <a:pPr marL="228600" lvl="0" indent="-228600" algn="l" rtl="0">
              <a:lnSpc>
                <a:spcPct val="100000"/>
              </a:lnSpc>
              <a:spcBef>
                <a:spcPts val="0"/>
              </a:spcBef>
              <a:spcAft>
                <a:spcPts val="0"/>
              </a:spcAft>
              <a:buFont typeface="+mj-lt"/>
              <a:buAutoNum type="arabicParenR"/>
            </a:pPr>
            <a:r>
              <a:rPr lang="es-MX" sz="1200" dirty="0">
                <a:solidFill>
                  <a:schemeClr val="bg1"/>
                </a:solidFill>
              </a:rPr>
              <a:t>El cliente envía el token al servicio Proxy de aplicación, que recupera el nombre principal de usuario (UPN) y el nombre principal de seguridad (SPN) del token. A continuación, </a:t>
            </a:r>
            <a:r>
              <a:rPr lang="es-MX" sz="1200" dirty="0" err="1">
                <a:solidFill>
                  <a:schemeClr val="bg1"/>
                </a:solidFill>
              </a:rPr>
              <a:t>application</a:t>
            </a:r>
            <a:r>
              <a:rPr lang="es-MX" sz="1200" dirty="0">
                <a:solidFill>
                  <a:schemeClr val="bg1"/>
                </a:solidFill>
              </a:rPr>
              <a:t> Proxy envía la solicitud al conector de </a:t>
            </a:r>
            <a:r>
              <a:rPr lang="es-MX" sz="1200" dirty="0" err="1">
                <a:solidFill>
                  <a:schemeClr val="bg1"/>
                </a:solidFill>
              </a:rPr>
              <a:t>Application</a:t>
            </a:r>
            <a:r>
              <a:rPr lang="es-MX" sz="1200" dirty="0">
                <a:solidFill>
                  <a:schemeClr val="bg1"/>
                </a:solidFill>
              </a:rPr>
              <a:t> Proxy.</a:t>
            </a:r>
          </a:p>
          <a:p>
            <a:pPr marL="228600" lvl="0" indent="-228600" algn="l" rtl="0">
              <a:lnSpc>
                <a:spcPct val="100000"/>
              </a:lnSpc>
              <a:spcBef>
                <a:spcPts val="0"/>
              </a:spcBef>
              <a:spcAft>
                <a:spcPts val="0"/>
              </a:spcAft>
              <a:buFont typeface="+mj-lt"/>
              <a:buAutoNum type="arabicParenR"/>
            </a:pPr>
            <a:endParaRPr lang="es-MX" sz="1200" dirty="0">
              <a:solidFill>
                <a:schemeClr val="bg1"/>
              </a:solidFill>
            </a:endParaRPr>
          </a:p>
          <a:p>
            <a:pPr marL="228600" lvl="0" indent="-228600" algn="l" rtl="0">
              <a:lnSpc>
                <a:spcPct val="100000"/>
              </a:lnSpc>
              <a:spcBef>
                <a:spcPts val="0"/>
              </a:spcBef>
              <a:spcAft>
                <a:spcPts val="0"/>
              </a:spcAft>
              <a:buFont typeface="+mj-lt"/>
              <a:buAutoNum type="arabicParenR"/>
            </a:pPr>
            <a:r>
              <a:rPr lang="es-MX" sz="1200" dirty="0">
                <a:solidFill>
                  <a:schemeClr val="bg1"/>
                </a:solidFill>
              </a:rPr>
              <a:t>Si ha configurado el inicio de sesión único, el conector realiza cualquier autenticación adicional necesaria en nombre del usuario.</a:t>
            </a:r>
          </a:p>
          <a:p>
            <a:pPr marL="228600" lvl="0" indent="-228600" algn="l" rtl="0">
              <a:lnSpc>
                <a:spcPct val="100000"/>
              </a:lnSpc>
              <a:spcBef>
                <a:spcPts val="0"/>
              </a:spcBef>
              <a:spcAft>
                <a:spcPts val="0"/>
              </a:spcAft>
              <a:buFont typeface="+mj-lt"/>
              <a:buAutoNum type="arabicParenR"/>
            </a:pPr>
            <a:endParaRPr lang="es-MX" sz="1200" dirty="0">
              <a:solidFill>
                <a:schemeClr val="bg1"/>
              </a:solidFill>
            </a:endParaRPr>
          </a:p>
          <a:p>
            <a:pPr marL="228600" lvl="0" indent="-228600" algn="l" rtl="0">
              <a:lnSpc>
                <a:spcPct val="100000"/>
              </a:lnSpc>
              <a:spcBef>
                <a:spcPts val="0"/>
              </a:spcBef>
              <a:spcAft>
                <a:spcPts val="0"/>
              </a:spcAft>
              <a:buFont typeface="+mj-lt"/>
              <a:buAutoNum type="arabicParenR"/>
            </a:pPr>
            <a:r>
              <a:rPr lang="es-MX" sz="1200" dirty="0">
                <a:solidFill>
                  <a:schemeClr val="bg1"/>
                </a:solidFill>
              </a:rPr>
              <a:t>El conector envía la solicitud a la aplicación local.</a:t>
            </a:r>
          </a:p>
          <a:p>
            <a:pPr marL="228600" lvl="0" indent="-228600" algn="l" rtl="0">
              <a:lnSpc>
                <a:spcPct val="100000"/>
              </a:lnSpc>
              <a:spcBef>
                <a:spcPts val="0"/>
              </a:spcBef>
              <a:spcAft>
                <a:spcPts val="0"/>
              </a:spcAft>
              <a:buFont typeface="+mj-lt"/>
              <a:buAutoNum type="arabicParenR"/>
            </a:pPr>
            <a:endParaRPr lang="es-MX" sz="1200" dirty="0">
              <a:solidFill>
                <a:schemeClr val="bg1"/>
              </a:solidFill>
            </a:endParaRPr>
          </a:p>
          <a:p>
            <a:pPr marL="228600" lvl="0" indent="-228600" algn="l" rtl="0">
              <a:lnSpc>
                <a:spcPct val="100000"/>
              </a:lnSpc>
              <a:spcBef>
                <a:spcPts val="0"/>
              </a:spcBef>
              <a:spcAft>
                <a:spcPts val="0"/>
              </a:spcAft>
              <a:buFont typeface="+mj-lt"/>
              <a:buAutoNum type="arabicParenR"/>
            </a:pPr>
            <a:r>
              <a:rPr lang="es-MX" sz="1200" dirty="0">
                <a:solidFill>
                  <a:schemeClr val="bg1"/>
                </a:solidFill>
              </a:rPr>
              <a:t>La respuesta se envía al usuario a través del conector y el servicio Proxy de aplicación.</a:t>
            </a:r>
          </a:p>
        </p:txBody>
      </p:sp>
      <p:pic>
        <p:nvPicPr>
          <p:cNvPr id="7" name="Imagen 6" descr="Logotipo&#10;&#10;Descripción generada automáticamente">
            <a:extLst>
              <a:ext uri="{FF2B5EF4-FFF2-40B4-BE49-F238E27FC236}">
                <a16:creationId xmlns:a16="http://schemas.microsoft.com/office/drawing/2014/main" id="{543252A4-8286-6095-5ABC-B81E957ADE89}"/>
              </a:ext>
            </a:extLst>
          </p:cNvPr>
          <p:cNvPicPr>
            <a:picLocks noChangeAspect="1"/>
          </p:cNvPicPr>
          <p:nvPr/>
        </p:nvPicPr>
        <p:blipFill>
          <a:blip r:embed="rId3"/>
          <a:stretch>
            <a:fillRect/>
          </a:stretch>
        </p:blipFill>
        <p:spPr>
          <a:xfrm>
            <a:off x="6739947" y="4186646"/>
            <a:ext cx="2404053" cy="1352280"/>
          </a:xfrm>
          <a:prstGeom prst="rect">
            <a:avLst/>
          </a:prstGeom>
        </p:spPr>
      </p:pic>
    </p:spTree>
    <p:extLst>
      <p:ext uri="{BB962C8B-B14F-4D97-AF65-F5344CB8AC3E}">
        <p14:creationId xmlns:p14="http://schemas.microsoft.com/office/powerpoint/2010/main" val="3446133037"/>
      </p:ext>
    </p:extLst>
  </p:cSld>
  <p:clrMapOvr>
    <a:masterClrMapping/>
  </p:clrMapOvr>
</p:sld>
</file>

<file path=ppt/theme/theme1.xml><?xml version="1.0" encoding="utf-8"?>
<a:theme xmlns:a="http://schemas.openxmlformats.org/drawingml/2006/main" name="Blue Company by Slidesgo">
  <a:themeElements>
    <a:clrScheme name="Personalizado 11">
      <a:dk1>
        <a:srgbClr val="080808"/>
      </a:dk1>
      <a:lt1>
        <a:srgbClr val="FFFFFF"/>
      </a:lt1>
      <a:dk2>
        <a:srgbClr val="080808"/>
      </a:dk2>
      <a:lt2>
        <a:srgbClr val="44C4BF"/>
      </a:lt2>
      <a:accent1>
        <a:srgbClr val="4B13D6"/>
      </a:accent1>
      <a:accent2>
        <a:srgbClr val="2D225E"/>
      </a:accent2>
      <a:accent3>
        <a:srgbClr val="494ECE"/>
      </a:accent3>
      <a:accent4>
        <a:srgbClr val="393CA1"/>
      </a:accent4>
      <a:accent5>
        <a:srgbClr val="4789C7"/>
      </a:accent5>
      <a:accent6>
        <a:srgbClr val="42FFB7"/>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723</Words>
  <Application>Microsoft Office PowerPoint</Application>
  <PresentationFormat>Presentación en pantalla (16:9)</PresentationFormat>
  <Paragraphs>36</Paragraphs>
  <Slides>10</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Scope One</vt:lpstr>
      <vt:lpstr>Arial</vt:lpstr>
      <vt:lpstr>Unica One</vt:lpstr>
      <vt:lpstr>Courier New</vt:lpstr>
      <vt:lpstr>Blue Company by Slidesgo</vt:lpstr>
      <vt:lpstr>Aplicación de proxy de Azure AD</vt:lpstr>
      <vt:lpstr>introducción</vt:lpstr>
      <vt:lpstr>Presentación de PowerPoint</vt:lpstr>
      <vt:lpstr>Azure AD Application Proxy es:</vt:lpstr>
      <vt:lpstr>¿Qué es Application Proxy?</vt:lpstr>
      <vt:lpstr>Application Proxy funciona con:</vt:lpstr>
      <vt:lpstr>Presentación de PowerPoint</vt:lpstr>
      <vt:lpstr>Cómo funciona application Proxy?</vt:lpstr>
      <vt:lpstr>Cómo funciona application Proxy?</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is where your presentation begins</dc:title>
  <dc:creator>BrayanCape</dc:creator>
  <cp:lastModifiedBy>brayan capetillo macias</cp:lastModifiedBy>
  <cp:revision>7</cp:revision>
  <dcterms:modified xsi:type="dcterms:W3CDTF">2022-06-16T06:13:40Z</dcterms:modified>
</cp:coreProperties>
</file>