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/>
        </p:nvSpPr>
        <p:spPr>
          <a:xfrm>
            <a:off x="783772" y="0"/>
            <a:ext cx="6650182" cy="64633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-- GENERADOR DEL SONIDO 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--------------------------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altavoz_p: PROCESS(Bus2IP_Clk, Bus2IP_Reset)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BEGIN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IF(Bus2IP_Reset='1')THEN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		q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cs &lt;=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ELSIF(Bus2IP_Clk'event and Bus2IP_Clk='1') THEN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IF (slv_write_ack = '1')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q &lt;= '0';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cs &lt;=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ELSIF (slv_reg0 = cs) THEN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cs &lt;= (OTHERS=&gt;'0');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q &lt;= not 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ELSE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cs &lt;= cs + 1;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q &lt;= q;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END IF;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END PROCESS;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sonido &lt;= q;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/>
        </p:nvSpPr>
        <p:spPr>
          <a:xfrm>
            <a:off x="1246909" y="365125"/>
            <a:ext cx="5068375" cy="313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SILENCIO 	0x00000000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DO 			0x00000BAA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RE 			0x00000A64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MI 			0x00000942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FA 			0x000008BD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SOL 			0x000007C9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LA 			0x000006F0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SI 			0x0000062E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#define OCTAVA 	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1330036" y="3705101"/>
            <a:ext cx="8433912" cy="25853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ALTAVOZ_suena(Xuint32 nota, Xuint32 octava){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ALTAVOZ_mWriteSlaveReg0 (XPAR_ALTAVOZ_0_BASEADDR, 0, nota &lt;&lt; octava);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ALTAVOZ_calla(){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ALTAVOZ_mWriteSlaveReg0 (XPAR_ALTAVOZ_0_BASEADDR, 0, SILENCIO);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