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629392" y="475013"/>
            <a:ext cx="6097375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  bannerDesp is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port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reset_in: in std_logic;	-- reset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clock: in std_logic; --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s-E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col_serial_out: out std_logic;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	col_clk: out std_logic;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	row_serial_out: out std_logic;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	row_clk: out std_logic;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	reset_out: out std_logic;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	reset2_out: out std_logic;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fila: in std_logic_vector (2 downto 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columna: in std_logic_vector ( 2 downto 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dato: in std_logic_vector (4 downto 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load: in std_logic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component;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6726767" y="1341912"/>
            <a:ext cx="497886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fila(2 downto 0) &lt;= WFIFO2IP_Data(5 to 7);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columna(2 downto 0) &lt;= WFIFO2IP_Data(13 to 15);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dato(4 downto 0)&lt;=WFIFO2IP_Data(19 to 23);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7956468" y="3206338"/>
            <a:ext cx="35570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 módulos de 7 filas por 5 columnas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451262" y="558140"/>
            <a:ext cx="9766456" cy="5909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unidadDeControl: process(currentStateLectura, WFIFO2IP_empty)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begin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nextStateLectura &lt;= currentStateLectura;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load &lt;= '0';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fifo_rdreq_cmb &lt;= '0';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case currentStateLectura is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when estadoEsperaLectura =&gt;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if (WFIFO2IP_empty = '0') then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	fifo_rdreq_cmb &lt;= '1';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	nextStateLectura   &lt;= estadoEnviarDato 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end if;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when estadoEnviarDato =&gt;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load &lt;= '1';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nextStateLectura   &lt;= estadoEsperaLectura;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end case;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end process unidadDeControl;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/>
        </p:nvSpPr>
        <p:spPr>
          <a:xfrm>
            <a:off x="712519" y="1282535"/>
            <a:ext cx="7290778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ram_type is array (0 to 55) of std_logic_vector(4 downto 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signal RAM : ram_type :=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"10001", "11111", "11111", "11111", "10000", "11111", "11111", "11011",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"11001", "10001", "00100",  "10001", "10000", "00100", "10001", "10101",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"10101", "10001", "00100", "10001", "10000", "00100", "10001", "10101",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"10011", "11111", "00100", "11111", "10000", "00100", "11111", "10001",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"10001", "10001", "00100", "10001", "10000", "00100", "10001", "10001",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"10001", "10001", "00100", "10001", "10000", "00100", "10001", "01010",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"10001", "10001", "00100", "10001", "11111", "11111", "10001", "00100"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/>
        </p:nvSpPr>
        <p:spPr>
          <a:xfrm>
            <a:off x="855023" y="1104405"/>
            <a:ext cx="4725333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posicion(5 downto 3)&lt;= fila;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posicion(2 downto 0)&lt;=columna;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cargar: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(reloj, load, fila, columna, dato)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IF (reloj'EVENT AND reloj='1') THEN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if load = '1' then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RAM(conv_integer(posicion)) &lt;= dato;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end if;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if;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process;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/>
        </p:nvSpPr>
        <p:spPr>
          <a:xfrm>
            <a:off x="534389" y="249382"/>
            <a:ext cx="9132628" cy="7294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pdesplazamiento: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-- Produce una velocidad de 3 desplazamientos por segundo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PROCESS (reset, reloj)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CONSTANT desplaza: std_logic_vector (26 DOWNTO 0) :=	"000111101011110000100000000";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VARIABLE count2: std_logic_vector (26 DOWNTO 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BEGIN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IF (reset='1') THEN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count2 := (OTHERS=&gt;'0');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desplazamiento &lt;= (OTHERS=&gt;'0');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ELSIF (reloj'EVENT AND reloj='1') THEN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IF (count2=desplaza) THEN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count2 := (OTHERS=&gt;'0');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if desplazamiento=40 then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desplazamiento &lt;= (OTHERS=&gt;'0');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else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desplazamiento&lt;= desplazamiento + 1;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end if;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ELSE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count2 := count2 + 1;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END IF;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END IF;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END PROCESS pdesplazamiento;	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/>
        </p:nvSpPr>
        <p:spPr>
          <a:xfrm>
            <a:off x="498763" y="154379"/>
            <a:ext cx="7426777" cy="6463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persistenciap: process(reloj12,reset)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 Cte de persistencia = 70us para un reloj de 12.5MHz (70000/80=875 ciclos)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constant persistencia: std_logic_vector (12 DOWNTO 0) := "0001101101011";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 t_persistencia: std_logic_vector(12 downto 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-- reset asynchronously clears pixel counter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if reset='1' then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t_persistencia := (OTHERS =&gt;'0');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fin_per &lt;= '1';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elsif (reloj12'event and reloj12='1') then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if (t_persistencia &lt; persistencia) then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t_persistencia := t_persistencia + 1;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fin_per&lt;='0';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else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t_persistencia := (OTHERS =&gt;'0');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fin_per&lt;='1';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end if;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end if;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process;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/>
        </p:nvSpPr>
        <p:spPr>
          <a:xfrm>
            <a:off x="629393" y="201880"/>
            <a:ext cx="6752041" cy="7294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pixel_countp: process(reloj12,reset,fin_per)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if reset='1' then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pixel_count &lt;= (OTHERS =&gt;'0');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ce_row_clk &lt;= '1';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fin_pixel_cont&lt;= '0';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elsif (reloj12'event and reloj12='1') then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if pixel_count &lt; "101001" then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pixel_count &lt;= pixel_count + '1';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ce_row_clk &lt;= '1';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fin_pixel_cont&lt;= '0';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elsif pixel_count = "101001" then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fin_pixel_cont&lt;= '1';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ce_row_clk &lt;= '0';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pixel_count &lt;= pixel_count + '1';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else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fin_pixel_cont&lt;= '0';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ce_row_clk &lt;= '0';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if fin_per='1' then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pixel_count &lt;= (OTHERS =&gt;'0');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end if;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end if;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end if;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process;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/>
        </p:nvSpPr>
        <p:spPr>
          <a:xfrm>
            <a:off x="771896" y="1080655"/>
            <a:ext cx="6241196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row_cont: process(reloj12,reset,fin_pixel_cont)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-- reset asynchronously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if reset='1' then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row_number &lt;= (OTHERS =&gt;'0');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elsif (reloj12'event and reloj12='1') then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if (fin_pixel_cont='1') then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if (row_number = "110") then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row_number &lt;= (OTHERS =&gt;'0');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else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row_number &lt;= row_number + '1';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end if;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end if;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end if;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process;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/>
        </p:nvSpPr>
        <p:spPr>
          <a:xfrm>
            <a:off x="225631" y="0"/>
            <a:ext cx="10315709" cy="70173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reg_fila: process(reset, reloj12, fin_per,row_number)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 fila: std_logic_vector(5 downto 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fila:= row_number&amp;"000";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if (reset='1')	then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miregistro &lt;= (OTHERS =&gt;'0');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elsif (reloj12'event and reloj12='1') then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if fin_per='1' then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miregistro(39 downto 35) &lt;= RAM(conv_integer(fila));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miregistro(34 downto 30) &lt;= RAM(conv_integer(fila +1));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miregistro(29 downto 25) &lt;= RAM(conv_integer(fila +2));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miregistro(24 downto 20) &lt;= RAM(conv_integer(fila +3));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miregistro(19 downto 15) &lt;= RAM(conv_integer(fila +4));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miregistro(14 downto 10) &lt;= RAM(conv_integer(fila +5));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miregistro(9 downto 5) &lt;= RAM(conv_integer(fila +6));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miregistro(4 downto 0) &lt;= RAM(conv_integer(fila +7));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elsif (ce_row_clk='1') then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miregistro(39 downto 0) &lt;= miregistro(38 downto 0)&amp;miregistro(39);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end if;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end if;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process;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row_serial_out &lt;= miregistro(conv_integer(39 - desplazamiento));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