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849" y="1302011"/>
            <a:ext cx="9348301" cy="425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558283" y="750516"/>
            <a:ext cx="2738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E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Expansor I2C PCF8574A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949" y="1413123"/>
            <a:ext cx="10448101" cy="403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871949" y="5635280"/>
            <a:ext cx="9946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DIR_EXPANSOR 0x0000007X /*depende del chip particular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718552" y="821767"/>
            <a:ext cx="5791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E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Conversor analógico/digital y digital/analógico PCF8591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250" y="1524234"/>
            <a:ext cx="6133500" cy="38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973777" y="5666901"/>
            <a:ext cx="8736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DIR_CONVERSOR 		0x0000009X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285008" y="462194"/>
            <a:ext cx="109252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Antes de realizar una conversión analógica/digital, es necesario configurar adecuadamente el integrado PCF8591. Para ello, se debe escribir el valor adecuado en su registro de control. Dicho registro, de 8 bits, tiene la siguiente estructura: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0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AoE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AiP1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AiP0 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| Ai1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AiO |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el siguiente significado: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(Analog output Enable): cuando vale '1', se activa la salida del conversor digital/analógico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AiP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(Analog input Programming) (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AiP1AiP0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programa el modo de funcionamiento de las entradas analógicas, según la tabla 15.1.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 Increment): si vale 1, se incrementa de manera automática el canal de entrada para lecturas sucesivas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(Analog input) (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Ai1Ai0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selección del canal de entrada analógica.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249382" y="3951666"/>
            <a:ext cx="1096092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AiP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0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2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Observaciones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AINO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AIN2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entradas analógicas simples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AINO 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AIN1 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AIN2 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entradas diferenciales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1O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AINO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AIN2 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entradas simples y 1 diferencial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AINO AIN1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AIN2 AIN3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entradas diferenciales</a:t>
            </a:r>
            <a:r>
              <a:rPr b="0" i="0" lang="es-ES" sz="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7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890649" y="956815"/>
            <a:ext cx="9144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secuencia sería la siguiente: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Programar en el registro de control la configuración adecuada de las entradas y seleccionar el canal de entrada. Por ejemplo, para configurar las entradas como 4 entradas analógicas independientes, seleccionar el canal 0 y sin autoincremento, la secuencia que se debe enviar por el bus I2C es la siguiente: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1001 0000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| 0000 0000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| idle |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Leer el valor de la conversión: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start | 1001 0001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| VVVV VVVV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|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idle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209" y="0"/>
            <a:ext cx="7274270" cy="672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190008" y="444924"/>
            <a:ext cx="11649692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COMPONENT i2c_master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GENERIC(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input_clk : INTEGER := 50000000; --input clock speed from user logic in 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bus_clk   : INTEGER := 100000);   --speed the i2c bus (scl) will run at in 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PORT(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clk       : IN     STD_LOGIC;                    --system clock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reset     : IN     STD_LOGIC;                    --active high reset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ena       : IN     STD_LOGIC;                    --latch in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addr      : IN     STD_LOGIC_VECTOR(6 DOWNTO 0); --address of target slave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rw        : IN     STD_LOGIC;                    --'0' is write, '1' is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data_wr   : IN     STD_LOGIC_VECTOR(7 DOWNTO 0); --data to write to slave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busy      : OUT    STD_LOGIC;                    --indicates transaction in progress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data_rd   : OUT    STD_LOGIC_VECTOR(7 DOWNTO 0); --data read from slave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ack_error : BUFFER STD_LOGIC;                   --flag if improper acknowledge from slave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--    sda       : INOUT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sda_I       : IN   STD_LOGIC;                    --serial data input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sda_O       : 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sda_T       : OUT  STD_LOGIC;                    --serial data three state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--    scl       : INOUT  STD_LOGIC);                   --serial clock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scl_I       : IN   STD_LOGIC;                    --serial data input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scl_O       : 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scl_T       : OUT  STD_LOGIC);                   --serial data three state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 COMPONENT;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273132" y="736270"/>
            <a:ext cx="8870868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port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-- ADD USER PORTS BELOW THIS LINE 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--USER ports added here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   sda       : INOUT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sda_I       : IN   STD_LOGIC;                    --serial data input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sda_O       : 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sda_T       : OUT  STD_LOGIC;                    --serial data three state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 scl       : INOUT  STD_LOGIC;                   --serial clock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scl_I       : IN   STD_LOGIC;                    --serial data input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scl_O       : OUT  STD_LOGIC;                    --serial data output of i2c bus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scl_T       : OUT  STD_LOGIC;                   --serial data three state of i2c bus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06681" y="3361224"/>
            <a:ext cx="609600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sda_I = "", DIR = 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sda_O = "", DIR = O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sda_T = "", DIR = O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scl_I = "", DIR = 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scl_O = "", DIR = O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scl_T = "", DIR = O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209310" y="4019568"/>
            <a:ext cx="6096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#### I2C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 i2c_scl LOC=F5;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 i2c_sda LOC=D2;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981693" y="1205783"/>
            <a:ext cx="8328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|start | A7A6A5A4A3A2A1R/W | ACK | ...DATA... | ACK | stop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6206836" y="1107467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IP2RFIFO_Data(31) &lt;= i2c_data_rd(0);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IP2RFIFO_Data(30) &lt;= i2c_data_rd(1);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IP2RFIFO_Data(29) &lt;= i2c_data_rd(2);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IP2RFIFO_Data(28) &lt;= i2c_data_rd(3);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IP2RFIFO_Data(27) &lt;= i2c_data_rd(4);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IP2RFIFO_Data(26) &lt;= i2c_data_rd(5);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IP2RFIFO_Data(25) &lt;= i2c_data_rd(6);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IP2RFIFO_Data(24) &lt;= i2c_data_rd(7);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728354" y="324523"/>
            <a:ext cx="88392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lecturaEscritura &lt;= WFIFO2IP_Command_REG(31);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Num_bytes(0) &lt;= WFIFO2IP_Command_REG(15);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Num_bytes(1) &lt;= WFIFO2IP_Command_REG(14);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Num_bytes(2) &lt;= WFIFO2IP_Command_REG(13);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Num_bytes(3) &lt;= WFIFO2IP_Command_REG(12);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Num_bytes(4) &lt;= WFIFO2IP_Command_REG(11);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Num_bytes(5) &lt;= WFIFO2IP_Command_REG(10);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Num_bytes(6) &lt;= WFIFO2IP_Command_REG(9);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Num_bytes(7) &lt;= WFIFO2IP_Command_REG(8);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i2c_addr(0) &lt;= WFIFO2IP_Command_REG(30);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i2c_addr(1) &lt;= WFIFO2IP_Command_REG(29);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i2c_addr(2) &lt;= WFIFO2IP_Command_REG(28);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i2c_addr(3) &lt;= WFIFO2IP_Command_REG(27);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i2c_addr(4) &lt;= WFIFO2IP_Command_REG(26);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i2c_addr(5) &lt;= WFIFO2IP_Command_REG(25);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i2c_addr(6) &lt;= WFIFO2IP_Command_REG(24);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98764" y="5449901"/>
            <a:ext cx="119782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I2C_mWriteToFIFO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BASE_ADDRESS_I2C , 0, ( Xuint32 ) (( value &lt;&lt; 8) + ( dirección &lt;&lt; 0) + I2C_ CMD 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I2C_mReadFromFIFO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BASE_ADDRESS_I2C , 0)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296883" y="889844"/>
            <a:ext cx="884711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i2c_data_wr_le(0 to 7) &lt;=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WFIFO2IP_Data_REG(24 to 31) when nbyte =3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WFIFO2IP_Data_REG(16 to 23) when nbyte =2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WFIFO2IP_Data_REG(8  to 15) when nbyte =1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WFIFO2IP_Data_REG(0 to 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Demos las vuelta a los bits para que sean big-endian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i2c_data_wr(0) &lt;= i2c_data_wr_le(7);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i2c_data_wr(1) &lt;= i2c_data_wr_le(6);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i2c_data_wr(2) &lt;= i2c_data_wr_le(5);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i2c_data_wr(3) &lt;= i2c_data_wr_le(4);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i2c_data_wr(4) &lt;= i2c_data_wr_le(3);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i2c_data_wr(5) &lt;= i2c_data_wr_le(2);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i2c_data_wr(6) &lt;= i2c_data_wr_le(1);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i2c_data_wr(7) &lt;= i2c_data_wr_le(0);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566056" y="548912"/>
            <a:ext cx="101929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ESCRITURA I2C 1 byte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I2C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escritura ( Xuint32 dirección , Xuint32 dato 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I2C_mWriteFIFOFull ( BASE_ADDRESS_I2C ) == TRUE 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I2C_mWriteToFIFO(BASE_ADDRESS_I2C, 0, (Xuint32) ((dato &lt;&lt; 8)) + (direccion &lt;&lt;0) + ESCRITURA_I2C_CMD);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11677" y="2564264"/>
            <a:ext cx="1043049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ESCRITURA I2C num_datos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I2C_escritura(Xuint32 dato[], Xuint32 direccion, Xuint32 num_datos){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(I2C_mWriteFIFOFull(BASE_ADDRESS_I2C) == TRUE){}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I2C_mWriteToFIFO(BASE_ADDRESS_I2C,0,(Xuint32)((num_datos&lt;&lt; 16) + (direccion &lt;&lt;0) + ESCRITURA_I2C_CMD));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(i=0; i&lt; (num_datos/4 + ((num_datos%4)!=0)); i=i+1)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while (I2C_mWriteFIFOFull(BASE_ADDRESS_I2C) == TRUE){}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I2C_mWriteToFIFO(BASE_ADDRESS_I2C, 0, (Xuint32) dato[i]);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my_delay(20);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736270" y="560925"/>
            <a:ext cx="1145573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LECTURA I2C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Xuint32 I2C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lectura ( Xuint32 dirección 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I2C_mWriteFIFOFull ( BASE_ADDRESS_I2C ) == TRUE 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I2C_mWriteToFIFO ( BASE_ADDRESS_I2C , 0, ( Xuint32 ) (( dirección &lt;&lt; 1) + LECTURA I2C CMD 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I2C_mReadFIFOEmpty ( BASE_ADDRESS_I2C ) == TRUE 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I2C_mReadFromFIFO ( BASE_ADDRESS_I2C , 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368134" y="2979487"/>
            <a:ext cx="1015340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BASE_ADDRESS_I2C 0xC3000000 /* depende del diseño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LECTURA_I2C_CMD 0x00000000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ESCRITURA_I2C_CMD 0x00000001 /* por hw se cambia el valor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DIR_EXPANSOR 0x00000072 /*depende del chip particular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DIR_CONVERSOR 		0x00000092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DIR_MEMORIA 0x000000A4 /*depende del chip particular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