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06877" y="427512"/>
            <a:ext cx="10164834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--USER logic implementation added here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-- Divisor de frecuencias que obtiene en clk_aux1 una señal de reloj de 38 KHz (frecuencia portadora)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divisor_38KHz: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PROCESS( Bus2IP_Reset, Bus2IP_Clk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BEGIN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 (Bus2IP_Reset='1') THEN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cuenta1&lt;= (OTHERS=&gt;'0');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ELSIF(Bus2IP_Clk'EVENT AND Bus2IP_Clk='1') THEN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IF(cuenta1="0000000000000000010100100011") THEN -- 100 MHz / 38 KHz / 2 = 1315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	clk_aux1 &lt;= not clk_aux1;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cuenta1&lt;= (OTHERS=&gt;'0');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cuenta1 &lt;= cuenta1 + '1';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END IF;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END IF;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END PROCESS divisor_38KHz;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/>
        </p:nvSpPr>
        <p:spPr>
          <a:xfrm>
            <a:off x="439387" y="593766"/>
            <a:ext cx="9531327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-- Divisor de frecuencias que obtiene en clk_aux2 una señal de reloj de 1 Hz (frecuencia de la señal)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divisor_1Hz: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PROCESS( Bus2IP_Reset, Bus2IP_Clk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BEGIN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 (Bus2IP_Reset='1') THEN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cuenta2&lt;= (OTHERS=&gt;'0');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ELSIF(Bus2IP_Clk'EVENT AND Bus2IP_Clk='1') THEN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IF (cuenta2 = "0101111101011110000100000000") THEN  -- 1 Hz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	clk_aux2 &lt;= not clk_aux2;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cuenta2&lt;= (OTHERS=&gt;'0');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cuenta2 &lt;= cuenta2 + '1';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END IF;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END IF;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END PROCESS divisor_1Hz;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active_ER &lt;= '0' when slv_reg0 = "00000000000000000000000000000000" else '1';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code_infrared &lt;= clk_aux1 AND clk_aux2 AND active_ER;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