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 flipH="1">
            <a:off x="1447005" y="1472540"/>
            <a:ext cx="962079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component lcd_controller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PORT(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clk        : IN    STD_LOGIC;  --system clock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reset    	: IN    STD_LOGIC;  --active high reinitializes lcd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lcd_enable : IN    STD_LOGIC;  --latches data into lcd controller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lcd_bus    : IN    STD_LOGIC_VECTOR(9 DOWNTO 0);  --data and control signals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busy       : OUT   STD_LOGIC := '1';  --lcd controller busy/idle feedback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rw, rs, e  : OUT   STD_LOGIC;  --read/write, setup/data, and enable for lcd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lcd_data   : OUT   STD_LOGIC_VECTOR(7 DOWNTO 0)); --data signals for lcd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component;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961901" y="1365662"/>
            <a:ext cx="661455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lcd_bus(0) &lt;= WFIFO2IP_Data(31);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lcd_bus(1) &lt;= WFIFO2IP_Data(30);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lcd_bus(2) &lt;= WFIFO2IP_Data(29);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lcd_bus(3) &lt;= WFIFO2IP_Data(28);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lcd_bus(4) &lt;= WFIFO2IP_Data(27);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lcd_bus(5) &lt;= WFIFO2IP_Data(26);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lcd_bus(6) &lt;= WFIFO2IP_Data(25);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lcd_bus(7) &lt;= WFIFO2IP_Data(24);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lcd_bus(8) &lt;= WFIFO2IP_Data(23);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lcd_bus(9) &lt;= WFIFO2IP_Data(22);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6151418" y="1603169"/>
            <a:ext cx="527426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lcd_bus(9) es la señal rs de selección de setup o datos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lcd_bus(8) es la señal de lectura/escritura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lcd_bus(7 DOWNTO 0) son los 8 bits de datos.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451262" y="249382"/>
            <a:ext cx="10464981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Maquinas de estados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unidadDeControl: process(currentStateLectura, WFIFO2IP_empty, WFIFO2IP_RdAck, busy)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begin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nextStateLectura &lt;= currentStateLectura;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load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fifo_rdreq_cmb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case currentStateLectura 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when estadoEsperaLectura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if (WFIFO2IP_empty = '0' AND busy = '0')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fifo_rdreq_cmb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nextStateLectura   &lt;= estadoEnviarDato;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	when estadoEnviarDato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IF (WFIFO2IP_RdAck = 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load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nextStateLectura   &lt;= estadoEsperaLectura;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END IF; 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end case;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process unidadDeControl;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760020" y="403761"/>
            <a:ext cx="6773521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PROCESS(clk)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VARIABLE clk_count : INTEGER := 0; --event counter for timing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IF(clk'EVENT and clk = 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CASE state 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--wait 50 ms to ensure Vdd has risen and required LCD wait is met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WHEN power_up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busy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IF(clk_count &lt; (50000 * freq)) THEN    --wait 50 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clk_count := clk_count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power_up;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ELSE                                   --power-up complete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clk_count :=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rs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rw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"00110000";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initialize;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83128" y="-83127"/>
            <a:ext cx="5709127" cy="747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--cycle through initialization sequence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WHEN initialize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busy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clk_count := clk_count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IF(clk_count &lt; (10 * freq)) THEN       --function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"00111100";      --2-line mode, display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initialize;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ELSIF(clk_count &lt; (60 * freq)) THEN    --wait 50 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"00000000";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initialize;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ELSIF(clk_count &lt; (70 * freq)) THEN    --display on/off control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"00001100";      --display on, cursor off, blink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e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initialize;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ELSIF(clk_count &lt; (120 * freq)) THEN   --wait 50 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"00000000";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initialize;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ELSIF(clk_count &lt; (130 * freq)) THEN   --display clear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"00000001";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initialize;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231329" y="130629"/>
            <a:ext cx="5960671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ELSIF(clk_count &lt; (2130 * freq)) THEN  --wait 2 ms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"00000000";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initialize;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ELSIF(clk_count &lt; (2140 * freq)) THEN  --entry mode set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"00000110";      --increment mode, entire shift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--lcd_data &lt;= "00000111";    --increment mode, entire shift 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--lcd_data &lt;= "00000100";    --decrement mode, entire shift off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--lcd_data &lt;= "00000101";    --decrement mode, entire shift 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initialize;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ELSIF(clk_count &lt; (2200 * freq)) THEN  --wait 60 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"00000000";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initialize;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ELSE                                   --initialization complete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clk_count :=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busy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ready;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END IF;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760020" y="403761"/>
            <a:ext cx="6184193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--wait for the enable signal and then latch in the instruction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WHEN ready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IF(lcd_enable = 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busy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rs &lt;= lcd_bus(9);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rw &lt;= lcd_bus(8);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lcd_bus(7 DOWNTO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clk_count := 0;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send;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busy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rs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rw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lcd_data &lt;= "00000000";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clk_count :=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state &lt;= ready;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688768" y="320634"/>
            <a:ext cx="6863354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--send instruction to lcd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WHEN send =&gt;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busy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IF(clk_count &lt; (600 * freq)) THEN  --do not exit for 500ms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busy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IF(clk_count &lt; 100*freq) THEN      --negative enable 100ms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ELSIF(clk_count &lt; (350 * freq)) THEN  --positive enable half-cycle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 &lt;= '1';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ELSIF(clk_count &lt; (600 * freq)) THEN  --negative enable half-cycle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clk_count := clk_count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state &lt;= send;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clk_count :=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state &lt;= ready;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END CASE;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1092530" y="1413164"/>
            <a:ext cx="7728782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LCD_inicializa ()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LCD_mResetWriteFIFO ( XPAR LCD 0 BASEADDR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LCD_enviarCMD ( CLEAR DISPLAY CMD 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LCD_enviarCMD ( RETURN HOME CMD ); // moverse al comienzo de la pantalla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LCD_enviarCMD ( WRITE CMD ); // primera escritura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LCD_enviarCMD ( Xuint32 cmd 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Comprobamos que la FIFO no esté llena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 LCD_mWriteFIFOFull ( XPAR LCD 0 BASEADDR )){}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Escribimos el comando en la FIFO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LCD_mWriteToFIFO ( XPAR LCD 0 BASEADDR , 0, cmd ); 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'CLEAR_DISPLAY_CMD': borra el display,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'RETURN_HOME_CMD': hace que el cursor se mueva al comienzo de la pantalla,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'WRITE_CMD': ordena la escritura de un caracter,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'FIRST_ROW ': direcciona el cursor en el primer carácter de la primera fila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'SECOND_ROW': direcciona el cursor en el primer carácter de la segunda fila 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7552707" y="3629155"/>
            <a:ext cx="37802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LCD_enviarCMD ( WRITE_CMD + 'H' );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