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6890" y="1011955"/>
            <a:ext cx="2791800" cy="193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74520" y="3144800"/>
            <a:ext cx="2794170" cy="1308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34069" y="1312292"/>
            <a:ext cx="3130200" cy="2486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1211283" y="1128156"/>
            <a:ext cx="476739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 motor_ctl (4 to 7) &lt;= (others =&gt;'0'); -- n_steps;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motor_ctl (3) not used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 motor_ctl (2) &lt;= '0'; -- halfstep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 motor_ctl (1) &lt;= '1'; -- stop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 motor_ctl (0) &lt;= '0'; -- dir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349829" y="2882482"/>
            <a:ext cx="60960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motor_step_entity:  entity motor_hw_v1_00_a.motorstep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port map ( clk =&gt; motor_clk,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rst =&gt;not Bus2IP_Reset 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dir =&gt; dir,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stop =&gt; stop,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halfstep =&gt; halfstep,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motor =&gt; control_motor,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step =&gt; step);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divisor_frec: entity motor_hw_v1_00_a.one_hundred_K_counter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port map ( clk =&gt; Bus2IP_Clk,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rst =&gt;not Bus2IP_Reset 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clk_10 =&gt;motor_clk, -- 256 count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ce_10=&gt; motor_ce);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11916" y="439388"/>
            <a:ext cx="9975551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 implement slave model software accessible register(s)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SLAVE_REG_WRITE_PROC : process( Bus2IP_Clk ) 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Bus2IP_Clk'event and Bus2IP_Clk = '1'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 Bus2IP_Reset = '1'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motor_ctl(0 to 7) &lt;= motor_inic;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motor_ctl (8 to 31) &lt;= (others =&gt; 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elsif (slv_reg_write_sel="10")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for byte_index in 0 to (C_SLV_DWIDTH/8)-1 loop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if ( Bus2IP_BE(byte_index) = '1' 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motor_ctl(byte_index*8 to byte_index*8+7) &lt;= Bus2IP_Data(byte_index*8 to byte_index*8+7);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end loop;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(internal_stop='0')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(motor_ce='1')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(motor_ctl(4 to 7)=("0000"))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motor_ctl(1) &lt;= '1'; -- se detiene el motor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motor_ctl(4 to 7) &lt;= motor_ctl(4 to 7) - 1; -- decrementa n_steps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 end if; end if;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end if;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451263" y="866899"/>
            <a:ext cx="4735784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state_machine : process (dir, stop, current_step)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(stop='0')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if (dir='1') then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case current_step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s1 =&gt; next_step &lt;= s2;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s2 =&gt; next_step &lt;= s3;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s3 =&gt; next_step &lt;= s4;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s4 =&gt; next_step &lt;= s5;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s5 =&gt; next_step &lt;= s6;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		when s6 =&gt; next_step &lt;= s7;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s7 =&gt; next_step &lt;= s8;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s8 =&gt; next_step &lt;= s1;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end case;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198919" y="1531917"/>
            <a:ext cx="473578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current_step 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s1 =&gt; next_step &lt;= s8;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s8 =&gt; next_step &lt;= s7;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s7 =&gt; next_step &lt;= s6;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s6 =&gt; next_step &lt;= s5;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s5 =&gt; next_step &lt;= s4;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	 when s4 =&gt; next_step &lt;= s3;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s3 =&gt; next_step &lt;= s2;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when s2 =&gt; next_step &lt;= s1;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end case;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-- stop='1'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next_step &lt;= current_step;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process;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>
            <a:off x="542307" y="1234089"/>
            <a:ext cx="602474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(current_step) select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-- motor unipolar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motor &lt;= "1000" when s1,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'1' &amp; halfstep &amp; "00" when s2,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"0100" when s3,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"01" &amp; halfstep &amp; '0' when s4,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"0010" when s5,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"001" &amp; halfstep when s6,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"0001" when s7,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halfstep &amp; "001" when s8,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"0000" when others;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6096000" y="1372589"/>
            <a:ext cx="609600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 current_step select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step &lt;=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"000" when s1, --0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"001" when s2, --1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"010" when s3, --2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"011" when s4, --3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"100" when s5, --4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"101" when s6, --5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"110" when s7, --6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"111" when s8, --7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"111" when others; --7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/>
          <p:nvPr/>
        </p:nvSpPr>
        <p:spPr>
          <a:xfrm>
            <a:off x="760021" y="795647"/>
            <a:ext cx="10937174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función para hacer girar al motor, que viene definida en el directorio driver correspondiente al periférico,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MOTOR_HW_mWriteSlaveReg0 (MOTOR_HW_BASEaddress, 0,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donde </a:t>
            </a:r>
            <a:r>
              <a:rPr i="1"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debe almacenar la información de control según se ha especificado en el apartado anterior: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 dirección de giro se encuentra en </a:t>
            </a:r>
            <a:r>
              <a:rPr b="0" i="1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slv_reg0</a:t>
            </a:r>
            <a:r>
              <a:rPr b="0" i="0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(0);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 señal de stop se encuentra en </a:t>
            </a:r>
            <a:r>
              <a:rPr b="0" i="1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slv_reg0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(1);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 señal de </a:t>
            </a:r>
            <a:r>
              <a:rPr b="0" i="1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halfstep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encuentra en </a:t>
            </a:r>
            <a:r>
              <a:rPr b="0" i="1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slv_reg0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(2);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El número de pasos a girar está en </a:t>
            </a:r>
            <a:r>
              <a:rPr b="0" i="1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slv_reg0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 to 7).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Así, para que el motor comience a girar (stop=0) en sentido horario (dir=1), pasos completos (halfstep=0), y avance 15 pasos (nnnn=15), debemos hacer: 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=0 x9E000000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MOTOR_HW_mWriteReg </a:t>
            </a:r>
            <a:r>
              <a:rPr lang="es-E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MOTOR_HW, BASEaddress , 0, Data ); 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