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34390" y="783771"/>
            <a:ext cx="559383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ZUMBADOR_suena(XGpio* Gpio_zumbador)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XGpio_DiscreteWrite(Gpio_zumbador, 1, (u8)0);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ZUMBADOR_calla(XGpio *Gpio_zumbador)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XGpio_DiscreteWrite(Gpio_zumbador, 1, (u8)1);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