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2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1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4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B1F0-CD59-4D94-A6D6-C05130191EF0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CEC5B-1AF4-4D4D-AD6C-3771C9E23D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0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C5BD3E1-B6A2-07DC-499F-5392CF076561}"/>
              </a:ext>
            </a:extLst>
          </p:cNvPr>
          <p:cNvSpPr/>
          <p:nvPr/>
        </p:nvSpPr>
        <p:spPr>
          <a:xfrm>
            <a:off x="1028699" y="3995499"/>
            <a:ext cx="9841230" cy="23488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Node Servers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9FA941D-7719-F192-1DAE-B50C1590D9DB}"/>
              </a:ext>
            </a:extLst>
          </p:cNvPr>
          <p:cNvSpPr/>
          <p:nvPr/>
        </p:nvSpPr>
        <p:spPr>
          <a:xfrm>
            <a:off x="4862988" y="139780"/>
            <a:ext cx="2388870" cy="88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Server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783780-18DF-4DD3-DCA5-B3BDF9C0C5F9}"/>
              </a:ext>
            </a:extLst>
          </p:cNvPr>
          <p:cNvSpPr/>
          <p:nvPr/>
        </p:nvSpPr>
        <p:spPr>
          <a:xfrm>
            <a:off x="1469706" y="4814649"/>
            <a:ext cx="1906905" cy="131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Server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A30B31C-78D0-EC39-2CE2-D393DE01FB49}"/>
              </a:ext>
            </a:extLst>
          </p:cNvPr>
          <p:cNvSpPr/>
          <p:nvPr/>
        </p:nvSpPr>
        <p:spPr>
          <a:xfrm>
            <a:off x="8815389" y="4814649"/>
            <a:ext cx="1906905" cy="131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Mcu</a:t>
            </a:r>
            <a:r>
              <a:rPr lang="en-US" dirty="0"/>
              <a:t> Server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B216E1C-A196-55AB-E046-3720F8AF626E}"/>
              </a:ext>
            </a:extLst>
          </p:cNvPr>
          <p:cNvSpPr/>
          <p:nvPr/>
        </p:nvSpPr>
        <p:spPr>
          <a:xfrm>
            <a:off x="4995862" y="4814649"/>
            <a:ext cx="1906905" cy="131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Fpga</a:t>
            </a:r>
            <a:r>
              <a:rPr lang="en-US" dirty="0"/>
              <a:t> Server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FA4C19D-379E-B914-C895-7074F65666B2}"/>
              </a:ext>
            </a:extLst>
          </p:cNvPr>
          <p:cNvSpPr/>
          <p:nvPr/>
        </p:nvSpPr>
        <p:spPr>
          <a:xfrm>
            <a:off x="2526030" y="4595574"/>
            <a:ext cx="1405890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EspCam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79F74B9-4A0F-F08E-EB5E-976591936E07}"/>
              </a:ext>
            </a:extLst>
          </p:cNvPr>
          <p:cNvSpPr/>
          <p:nvPr/>
        </p:nvSpPr>
        <p:spPr>
          <a:xfrm>
            <a:off x="6199822" y="4612719"/>
            <a:ext cx="1405890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Lattepanda</a:t>
            </a: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97930E0-AA62-E389-4477-A31B38470A17}"/>
              </a:ext>
            </a:extLst>
          </p:cNvPr>
          <p:cNvSpPr/>
          <p:nvPr/>
        </p:nvSpPr>
        <p:spPr>
          <a:xfrm>
            <a:off x="9832656" y="4595574"/>
            <a:ext cx="1405890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5CD25A3-4107-65DD-BE93-7A7D75610FEC}"/>
              </a:ext>
            </a:extLst>
          </p:cNvPr>
          <p:cNvSpPr/>
          <p:nvPr/>
        </p:nvSpPr>
        <p:spPr>
          <a:xfrm>
            <a:off x="5387815" y="2382679"/>
            <a:ext cx="12487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7D3851B-A318-0F8F-8631-AFA26CEF0287}"/>
              </a:ext>
            </a:extLst>
          </p:cNvPr>
          <p:cNvSpPr/>
          <p:nvPr/>
        </p:nvSpPr>
        <p:spPr>
          <a:xfrm>
            <a:off x="1945956" y="6008132"/>
            <a:ext cx="954403" cy="4457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Ip1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9DC89C-1FF9-2204-2FF5-C8FC0AC1A160}"/>
              </a:ext>
            </a:extLst>
          </p:cNvPr>
          <p:cNvSpPr/>
          <p:nvPr/>
        </p:nvSpPr>
        <p:spPr>
          <a:xfrm>
            <a:off x="5580222" y="821770"/>
            <a:ext cx="954403" cy="4457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Ip0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F01BDD6-E4FE-FA9A-18FA-EFD04171BE9A}"/>
              </a:ext>
            </a:extLst>
          </p:cNvPr>
          <p:cNvSpPr/>
          <p:nvPr/>
        </p:nvSpPr>
        <p:spPr>
          <a:xfrm>
            <a:off x="5534977" y="5964079"/>
            <a:ext cx="954403" cy="4457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Ip2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461A8B4-68FE-AB0F-CA65-AF4E702473C2}"/>
              </a:ext>
            </a:extLst>
          </p:cNvPr>
          <p:cNvSpPr/>
          <p:nvPr/>
        </p:nvSpPr>
        <p:spPr>
          <a:xfrm>
            <a:off x="9334500" y="6029563"/>
            <a:ext cx="954403" cy="4457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Ip3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CAE2928-3654-D723-A7ED-4B421E94BEF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012178" y="3135154"/>
            <a:ext cx="4523423" cy="146042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1A4FB4E-551D-BD77-2150-6EB75740D11D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6012178" y="1267540"/>
            <a:ext cx="45246" cy="1115139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F7D3219-C24D-81C6-97A4-3A8C8ED0155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6012178" y="3135154"/>
            <a:ext cx="890589" cy="1477565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1D23B77-FF68-3E93-DCE2-3BE23479DEB3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3228975" y="3135154"/>
            <a:ext cx="2783203" cy="1460420"/>
          </a:xfrm>
          <a:prstGeom prst="straightConnector1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BEA341D-D3B8-0808-B992-E42ED201C080}"/>
              </a:ext>
            </a:extLst>
          </p:cNvPr>
          <p:cNvSpPr/>
          <p:nvPr/>
        </p:nvSpPr>
        <p:spPr>
          <a:xfrm>
            <a:off x="6631307" y="818436"/>
            <a:ext cx="1405890" cy="4457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6795E6F1-5983-0260-23D6-2452E4994917}"/>
              </a:ext>
            </a:extLst>
          </p:cNvPr>
          <p:cNvSpPr/>
          <p:nvPr/>
        </p:nvSpPr>
        <p:spPr>
          <a:xfrm>
            <a:off x="395524" y="161211"/>
            <a:ext cx="2388870" cy="880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Lab Scheme</a:t>
            </a:r>
          </a:p>
          <a:p>
            <a:pPr algn="ctr"/>
            <a:r>
              <a:rPr lang="en-US" dirty="0"/>
              <a:t>v1.0.0</a:t>
            </a:r>
          </a:p>
        </p:txBody>
      </p:sp>
    </p:spTree>
    <p:extLst>
      <p:ext uri="{BB962C8B-B14F-4D97-AF65-F5344CB8AC3E}">
        <p14:creationId xmlns:p14="http://schemas.microsoft.com/office/powerpoint/2010/main" val="3591694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24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Rosendo Soto Reza</dc:creator>
  <cp:lastModifiedBy>José Rosendo Soto Reza</cp:lastModifiedBy>
  <cp:revision>2</cp:revision>
  <dcterms:created xsi:type="dcterms:W3CDTF">2023-01-29T20:07:46Z</dcterms:created>
  <dcterms:modified xsi:type="dcterms:W3CDTF">2023-01-29T20:21:12Z</dcterms:modified>
</cp:coreProperties>
</file>