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2B1F0-CD59-4D94-A6D6-C05130191EF0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CEC5B-1AF4-4D4D-AD6C-3771C9E23D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25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2B1F0-CD59-4D94-A6D6-C05130191EF0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CEC5B-1AF4-4D4D-AD6C-3771C9E23D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77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2B1F0-CD59-4D94-A6D6-C05130191EF0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CEC5B-1AF4-4D4D-AD6C-3771C9E23D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20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2B1F0-CD59-4D94-A6D6-C05130191EF0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CEC5B-1AF4-4D4D-AD6C-3771C9E23D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70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2B1F0-CD59-4D94-A6D6-C05130191EF0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CEC5B-1AF4-4D4D-AD6C-3771C9E23D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41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2B1F0-CD59-4D94-A6D6-C05130191EF0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CEC5B-1AF4-4D4D-AD6C-3771C9E23D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67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2B1F0-CD59-4D94-A6D6-C05130191EF0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CEC5B-1AF4-4D4D-AD6C-3771C9E23D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17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2B1F0-CD59-4D94-A6D6-C05130191EF0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CEC5B-1AF4-4D4D-AD6C-3771C9E23D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0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2B1F0-CD59-4D94-A6D6-C05130191EF0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CEC5B-1AF4-4D4D-AD6C-3771C9E23D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4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2B1F0-CD59-4D94-A6D6-C05130191EF0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CEC5B-1AF4-4D4D-AD6C-3771C9E23D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1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2B1F0-CD59-4D94-A6D6-C05130191EF0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CEC5B-1AF4-4D4D-AD6C-3771C9E23D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23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2B1F0-CD59-4D94-A6D6-C05130191EF0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CEC5B-1AF4-4D4D-AD6C-3771C9E23D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70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EC5BD3E1-B6A2-07DC-499F-5392CF076561}"/>
              </a:ext>
            </a:extLst>
          </p:cNvPr>
          <p:cNvSpPr/>
          <p:nvPr/>
        </p:nvSpPr>
        <p:spPr>
          <a:xfrm>
            <a:off x="1028699" y="3995499"/>
            <a:ext cx="9841230" cy="234886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Node Servers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39FA941D-7719-F192-1DAE-B50C1590D9DB}"/>
              </a:ext>
            </a:extLst>
          </p:cNvPr>
          <p:cNvSpPr/>
          <p:nvPr/>
        </p:nvSpPr>
        <p:spPr>
          <a:xfrm>
            <a:off x="4862988" y="139780"/>
            <a:ext cx="2388870" cy="880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Principal Server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2C783780-18DF-4DD3-DCA5-B3BDF9C0C5F9}"/>
              </a:ext>
            </a:extLst>
          </p:cNvPr>
          <p:cNvSpPr/>
          <p:nvPr/>
        </p:nvSpPr>
        <p:spPr>
          <a:xfrm>
            <a:off x="1469706" y="4814649"/>
            <a:ext cx="1906905" cy="1310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Camera Server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0A30B31C-78D0-EC39-2CE2-D393DE01FB49}"/>
              </a:ext>
            </a:extLst>
          </p:cNvPr>
          <p:cNvSpPr/>
          <p:nvPr/>
        </p:nvSpPr>
        <p:spPr>
          <a:xfrm>
            <a:off x="8815389" y="4814649"/>
            <a:ext cx="1906905" cy="1310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Mcu</a:t>
            </a:r>
            <a:r>
              <a:rPr lang="en-US" dirty="0"/>
              <a:t> Server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AB216E1C-A196-55AB-E046-3720F8AF626E}"/>
              </a:ext>
            </a:extLst>
          </p:cNvPr>
          <p:cNvSpPr/>
          <p:nvPr/>
        </p:nvSpPr>
        <p:spPr>
          <a:xfrm>
            <a:off x="4995862" y="4814649"/>
            <a:ext cx="1906905" cy="1310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Fpga</a:t>
            </a:r>
            <a:r>
              <a:rPr lang="en-US" dirty="0"/>
              <a:t> Server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EFA4C19D-379E-B914-C895-7074F65666B2}"/>
              </a:ext>
            </a:extLst>
          </p:cNvPr>
          <p:cNvSpPr/>
          <p:nvPr/>
        </p:nvSpPr>
        <p:spPr>
          <a:xfrm>
            <a:off x="2526030" y="4595574"/>
            <a:ext cx="1405890" cy="44577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EspCam</a:t>
            </a:r>
            <a:endParaRPr lang="en-US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D79F74B9-4A0F-F08E-EB5E-976591936E07}"/>
              </a:ext>
            </a:extLst>
          </p:cNvPr>
          <p:cNvSpPr/>
          <p:nvPr/>
        </p:nvSpPr>
        <p:spPr>
          <a:xfrm>
            <a:off x="6199822" y="4612719"/>
            <a:ext cx="1405890" cy="44577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Lattepanda</a:t>
            </a:r>
            <a:endParaRPr lang="en-US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E97930E0-AA62-E389-4477-A31B38470A17}"/>
              </a:ext>
            </a:extLst>
          </p:cNvPr>
          <p:cNvSpPr/>
          <p:nvPr/>
        </p:nvSpPr>
        <p:spPr>
          <a:xfrm>
            <a:off x="9832656" y="4595574"/>
            <a:ext cx="1405890" cy="44577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Esp32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85CD25A3-4107-65DD-BE93-7A7D75610FEC}"/>
              </a:ext>
            </a:extLst>
          </p:cNvPr>
          <p:cNvSpPr/>
          <p:nvPr/>
        </p:nvSpPr>
        <p:spPr>
          <a:xfrm>
            <a:off x="5387815" y="2382679"/>
            <a:ext cx="1248726" cy="752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Router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47D3851B-A318-0F8F-8631-AFA26CEF0287}"/>
              </a:ext>
            </a:extLst>
          </p:cNvPr>
          <p:cNvSpPr/>
          <p:nvPr/>
        </p:nvSpPr>
        <p:spPr>
          <a:xfrm>
            <a:off x="1945956" y="6008132"/>
            <a:ext cx="954403" cy="44577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Ip1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D39DC89C-1FF9-2204-2FF5-C8FC0AC1A160}"/>
              </a:ext>
            </a:extLst>
          </p:cNvPr>
          <p:cNvSpPr/>
          <p:nvPr/>
        </p:nvSpPr>
        <p:spPr>
          <a:xfrm>
            <a:off x="5580222" y="821770"/>
            <a:ext cx="954403" cy="44577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Ip0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8F01BDD6-E4FE-FA9A-18FA-EFD04171BE9A}"/>
              </a:ext>
            </a:extLst>
          </p:cNvPr>
          <p:cNvSpPr/>
          <p:nvPr/>
        </p:nvSpPr>
        <p:spPr>
          <a:xfrm>
            <a:off x="5534977" y="5964079"/>
            <a:ext cx="954403" cy="44577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Ip2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4461A8B4-68FE-AB0F-CA65-AF4E702473C2}"/>
              </a:ext>
            </a:extLst>
          </p:cNvPr>
          <p:cNvSpPr/>
          <p:nvPr/>
        </p:nvSpPr>
        <p:spPr>
          <a:xfrm>
            <a:off x="9334500" y="6029563"/>
            <a:ext cx="954403" cy="44577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Ip3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6CAE2928-3654-D723-A7ED-4B421E94BEF8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6012178" y="3135154"/>
            <a:ext cx="4523423" cy="1460420"/>
          </a:xfrm>
          <a:prstGeom prst="straightConnector1">
            <a:avLst/>
          </a:prstGeom>
          <a:ln w="762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B1A4FB4E-551D-BD77-2150-6EB75740D11D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 flipH="1">
            <a:off x="6012178" y="1267540"/>
            <a:ext cx="45246" cy="1115139"/>
          </a:xfrm>
          <a:prstGeom prst="straightConnector1">
            <a:avLst/>
          </a:prstGeom>
          <a:ln w="762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BF7D3219-C24D-81C6-97A4-3A8C8ED01552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6012178" y="3135154"/>
            <a:ext cx="890589" cy="1477565"/>
          </a:xfrm>
          <a:prstGeom prst="straightConnector1">
            <a:avLst/>
          </a:prstGeom>
          <a:ln w="762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41D23B77-FF68-3E93-DCE2-3BE23479DEB3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 flipH="1">
            <a:off x="3228975" y="3135154"/>
            <a:ext cx="2783203" cy="1460420"/>
          </a:xfrm>
          <a:prstGeom prst="straightConnector1">
            <a:avLst/>
          </a:prstGeom>
          <a:ln w="762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CBEA341D-D3B8-0808-B992-E42ED201C080}"/>
              </a:ext>
            </a:extLst>
          </p:cNvPr>
          <p:cNvSpPr/>
          <p:nvPr/>
        </p:nvSpPr>
        <p:spPr>
          <a:xfrm>
            <a:off x="6631307" y="818436"/>
            <a:ext cx="1405890" cy="44577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Raspberry Pi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6795E6F1-5983-0260-23D6-2452E4994917}"/>
              </a:ext>
            </a:extLst>
          </p:cNvPr>
          <p:cNvSpPr/>
          <p:nvPr/>
        </p:nvSpPr>
        <p:spPr>
          <a:xfrm>
            <a:off x="395524" y="161211"/>
            <a:ext cx="2388870" cy="880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Lab Scheme</a:t>
            </a:r>
          </a:p>
          <a:p>
            <a:pPr algn="ctr"/>
            <a:r>
              <a:rPr lang="en-US" dirty="0"/>
              <a:t>v1.0.0</a:t>
            </a:r>
          </a:p>
        </p:txBody>
      </p:sp>
    </p:spTree>
    <p:extLst>
      <p:ext uri="{BB962C8B-B14F-4D97-AF65-F5344CB8AC3E}">
        <p14:creationId xmlns:p14="http://schemas.microsoft.com/office/powerpoint/2010/main" val="3591694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39FA941D-7719-F192-1DAE-B50C1590D9DB}"/>
              </a:ext>
            </a:extLst>
          </p:cNvPr>
          <p:cNvSpPr/>
          <p:nvPr/>
        </p:nvSpPr>
        <p:spPr>
          <a:xfrm>
            <a:off x="223523" y="2241176"/>
            <a:ext cx="3752094" cy="3012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Principal Server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6795E6F1-5983-0260-23D6-2452E4994917}"/>
              </a:ext>
            </a:extLst>
          </p:cNvPr>
          <p:cNvSpPr/>
          <p:nvPr/>
        </p:nvSpPr>
        <p:spPr>
          <a:xfrm>
            <a:off x="395524" y="161211"/>
            <a:ext cx="2388870" cy="880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Lab Scheme</a:t>
            </a:r>
          </a:p>
          <a:p>
            <a:pPr algn="ctr"/>
            <a:r>
              <a:rPr lang="en-US" dirty="0"/>
              <a:t>v1.0.0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4103EB21-EEE9-E2B2-AF64-4E295C35553B}"/>
              </a:ext>
            </a:extLst>
          </p:cNvPr>
          <p:cNvSpPr/>
          <p:nvPr/>
        </p:nvSpPr>
        <p:spPr>
          <a:xfrm>
            <a:off x="4550819" y="2519921"/>
            <a:ext cx="1248726" cy="752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Router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A05A955D-993F-2E45-AE62-8E40EA16EBF0}"/>
              </a:ext>
            </a:extLst>
          </p:cNvPr>
          <p:cNvSpPr/>
          <p:nvPr/>
        </p:nvSpPr>
        <p:spPr>
          <a:xfrm>
            <a:off x="6221530" y="3747245"/>
            <a:ext cx="1248726" cy="752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6EA34D36-38FC-6B37-7C57-5A4586A6D40B}"/>
              </a:ext>
            </a:extLst>
          </p:cNvPr>
          <p:cNvSpPr/>
          <p:nvPr/>
        </p:nvSpPr>
        <p:spPr>
          <a:xfrm>
            <a:off x="8045458" y="2241175"/>
            <a:ext cx="3752094" cy="3012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Client/frontend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522A6A96-4AAC-0AEB-3D39-4EC02DDC3DAB}"/>
              </a:ext>
            </a:extLst>
          </p:cNvPr>
          <p:cNvSpPr/>
          <p:nvPr/>
        </p:nvSpPr>
        <p:spPr>
          <a:xfrm>
            <a:off x="258348" y="4673260"/>
            <a:ext cx="1714834" cy="44577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backendSource</a:t>
            </a:r>
            <a:endParaRPr lang="en-US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B400F8A6-5BBE-8CB9-40AE-D8830400EDC6}"/>
              </a:ext>
            </a:extLst>
          </p:cNvPr>
          <p:cNvSpPr/>
          <p:nvPr/>
        </p:nvSpPr>
        <p:spPr>
          <a:xfrm>
            <a:off x="2260783" y="4673260"/>
            <a:ext cx="1714834" cy="44577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backendOutput</a:t>
            </a:r>
            <a:endParaRPr lang="en-US" dirty="0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6E0A5FF8-C647-6AD1-BF94-9EA4F3A6E1AF}"/>
              </a:ext>
            </a:extLst>
          </p:cNvPr>
          <p:cNvSpPr/>
          <p:nvPr/>
        </p:nvSpPr>
        <p:spPr>
          <a:xfrm>
            <a:off x="1518557" y="4093203"/>
            <a:ext cx="1162026" cy="44577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Compiler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36EF6AD8-261C-0EB4-92EA-F3E6F2CE87BB}"/>
              </a:ext>
            </a:extLst>
          </p:cNvPr>
          <p:cNvSpPr/>
          <p:nvPr/>
        </p:nvSpPr>
        <p:spPr>
          <a:xfrm>
            <a:off x="3308816" y="3404678"/>
            <a:ext cx="666802" cy="44577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FB022F01-EBE1-6231-DC4F-1A8B755AF859}"/>
              </a:ext>
            </a:extLst>
          </p:cNvPr>
          <p:cNvCxnSpPr>
            <a:cxnSpLocks/>
            <a:stCxn id="4" idx="3"/>
            <a:endCxn id="2" idx="1"/>
          </p:cNvCxnSpPr>
          <p:nvPr/>
        </p:nvCxnSpPr>
        <p:spPr>
          <a:xfrm flipV="1">
            <a:off x="3975617" y="2896159"/>
            <a:ext cx="575202" cy="851088"/>
          </a:xfrm>
          <a:prstGeom prst="straightConnector1">
            <a:avLst/>
          </a:prstGeom>
          <a:ln w="762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65BAAF13-2B45-1E4F-C78E-7C6329308311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flipH="1" flipV="1">
            <a:off x="5799545" y="2896159"/>
            <a:ext cx="421985" cy="1227324"/>
          </a:xfrm>
          <a:prstGeom prst="straightConnector1">
            <a:avLst/>
          </a:prstGeom>
          <a:ln w="762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E91B9F54-B9A8-6752-3CD4-06E88758070F}"/>
              </a:ext>
            </a:extLst>
          </p:cNvPr>
          <p:cNvCxnSpPr>
            <a:cxnSpLocks/>
            <a:stCxn id="17" idx="1"/>
            <a:endCxn id="3" idx="3"/>
          </p:cNvCxnSpPr>
          <p:nvPr/>
        </p:nvCxnSpPr>
        <p:spPr>
          <a:xfrm flipH="1">
            <a:off x="7470256" y="3747246"/>
            <a:ext cx="575202" cy="376237"/>
          </a:xfrm>
          <a:prstGeom prst="straightConnector1">
            <a:avLst/>
          </a:prstGeom>
          <a:ln w="762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A548FC36-DF56-7694-D760-CC6FB9433146}"/>
              </a:ext>
            </a:extLst>
          </p:cNvPr>
          <p:cNvSpPr/>
          <p:nvPr/>
        </p:nvSpPr>
        <p:spPr>
          <a:xfrm>
            <a:off x="564776" y="3106555"/>
            <a:ext cx="2274623" cy="445770"/>
          </a:xfrm>
          <a:prstGeom prst="roundRect">
            <a:avLst>
              <a:gd name="adj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 complete</a:t>
            </a:r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73E63479-1636-77F3-4561-22BA27592561}"/>
              </a:ext>
            </a:extLst>
          </p:cNvPr>
          <p:cNvSpPr/>
          <p:nvPr/>
        </p:nvSpPr>
        <p:spPr>
          <a:xfrm>
            <a:off x="488748" y="2431391"/>
            <a:ext cx="1029809" cy="445770"/>
          </a:xfrm>
          <a:prstGeom prst="roundRect">
            <a:avLst>
              <a:gd name="adj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Login.ts</a:t>
            </a:r>
            <a:endParaRPr lang="en-US" dirty="0"/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17E9DC90-D848-E77B-3C52-672676BE7AFF}"/>
              </a:ext>
            </a:extLst>
          </p:cNvPr>
          <p:cNvSpPr/>
          <p:nvPr/>
        </p:nvSpPr>
        <p:spPr>
          <a:xfrm>
            <a:off x="9301577" y="2476361"/>
            <a:ext cx="1249440" cy="445770"/>
          </a:xfrm>
          <a:prstGeom prst="roundRect">
            <a:avLst>
              <a:gd name="adj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login.html</a:t>
            </a:r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9F0B414B-8859-9229-CAAB-6DD133D42A3E}"/>
              </a:ext>
            </a:extLst>
          </p:cNvPr>
          <p:cNvSpPr/>
          <p:nvPr/>
        </p:nvSpPr>
        <p:spPr>
          <a:xfrm>
            <a:off x="2430904" y="2431391"/>
            <a:ext cx="1029809" cy="445770"/>
          </a:xfrm>
          <a:prstGeom prst="roundRect">
            <a:avLst>
              <a:gd name="adj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Login.js</a:t>
            </a:r>
          </a:p>
        </p:txBody>
      </p: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300F98E1-0335-5D8E-DCA3-E6E7C6C184B1}"/>
              </a:ext>
            </a:extLst>
          </p:cNvPr>
          <p:cNvSpPr/>
          <p:nvPr/>
        </p:nvSpPr>
        <p:spPr>
          <a:xfrm>
            <a:off x="8958360" y="4053950"/>
            <a:ext cx="1822051" cy="445770"/>
          </a:xfrm>
          <a:prstGeom prst="roundRect">
            <a:avLst>
              <a:gd name="adj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 incomplete</a:t>
            </a:r>
          </a:p>
        </p:txBody>
      </p:sp>
    </p:spTree>
    <p:extLst>
      <p:ext uri="{BB962C8B-B14F-4D97-AF65-F5344CB8AC3E}">
        <p14:creationId xmlns:p14="http://schemas.microsoft.com/office/powerpoint/2010/main" val="3822822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6795E6F1-5983-0260-23D6-2452E4994917}"/>
              </a:ext>
            </a:extLst>
          </p:cNvPr>
          <p:cNvSpPr/>
          <p:nvPr/>
        </p:nvSpPr>
        <p:spPr>
          <a:xfrm>
            <a:off x="395524" y="161211"/>
            <a:ext cx="2388870" cy="880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Lab Scheme</a:t>
            </a:r>
          </a:p>
          <a:p>
            <a:pPr algn="ctr"/>
            <a:r>
              <a:rPr lang="en-US" dirty="0"/>
              <a:t>v1.0.0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4103EB21-EEE9-E2B2-AF64-4E295C35553B}"/>
              </a:ext>
            </a:extLst>
          </p:cNvPr>
          <p:cNvSpPr/>
          <p:nvPr/>
        </p:nvSpPr>
        <p:spPr>
          <a:xfrm>
            <a:off x="4627674" y="869493"/>
            <a:ext cx="1938984" cy="752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Frontend/client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A05A955D-993F-2E45-AE62-8E40EA16EBF0}"/>
              </a:ext>
            </a:extLst>
          </p:cNvPr>
          <p:cNvSpPr/>
          <p:nvPr/>
        </p:nvSpPr>
        <p:spPr>
          <a:xfrm>
            <a:off x="4443897" y="4356845"/>
            <a:ext cx="2306537" cy="752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Backend/server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111238DA-4075-2638-FE86-0F2AB8830D58}"/>
              </a:ext>
            </a:extLst>
          </p:cNvPr>
          <p:cNvSpPr/>
          <p:nvPr/>
        </p:nvSpPr>
        <p:spPr>
          <a:xfrm>
            <a:off x="5775165" y="5184248"/>
            <a:ext cx="791493" cy="44577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ts</a:t>
            </a:r>
            <a:endParaRPr lang="en-US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80783D26-B5F4-34CF-A1AD-A2813F02CFAA}"/>
              </a:ext>
            </a:extLst>
          </p:cNvPr>
          <p:cNvSpPr/>
          <p:nvPr/>
        </p:nvSpPr>
        <p:spPr>
          <a:xfrm>
            <a:off x="6750434" y="5184248"/>
            <a:ext cx="791493" cy="44577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js</a:t>
            </a:r>
            <a:endParaRPr lang="en-US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3C285F31-BF25-CE54-9B45-C7DD0171CC16}"/>
              </a:ext>
            </a:extLst>
          </p:cNvPr>
          <p:cNvSpPr/>
          <p:nvPr/>
        </p:nvSpPr>
        <p:spPr>
          <a:xfrm>
            <a:off x="4739748" y="321901"/>
            <a:ext cx="1714834" cy="44577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DED7787E-0DC6-EC23-85AD-A67A83B57171}"/>
              </a:ext>
            </a:extLst>
          </p:cNvPr>
          <p:cNvSpPr/>
          <p:nvPr/>
        </p:nvSpPr>
        <p:spPr>
          <a:xfrm>
            <a:off x="6566658" y="312853"/>
            <a:ext cx="712683" cy="44577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9859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29</TotalTime>
  <Words>66</Words>
  <Application>Microsoft Office PowerPoint</Application>
  <PresentationFormat>Panorámica</PresentationFormat>
  <Paragraphs>39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Rosendo Soto Reza</dc:creator>
  <cp:lastModifiedBy>José Rosendo Soto Reza</cp:lastModifiedBy>
  <cp:revision>3</cp:revision>
  <dcterms:created xsi:type="dcterms:W3CDTF">2023-01-29T20:07:46Z</dcterms:created>
  <dcterms:modified xsi:type="dcterms:W3CDTF">2023-01-31T03:02:55Z</dcterms:modified>
</cp:coreProperties>
</file>