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061" y="1444980"/>
            <a:ext cx="8255876" cy="253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5364" y="1337443"/>
            <a:ext cx="4859655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019" y="1881754"/>
            <a:ext cx="33972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100" dirty="0"/>
              <a:t> </a:t>
            </a:r>
            <a:r>
              <a:rPr spc="-10" dirty="0"/>
              <a:t>Ethics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9371" y="853860"/>
            <a:ext cx="5927300" cy="3956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6420" y="2589153"/>
            <a:ext cx="410845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legal.</a:t>
            </a:r>
            <a:endParaRPr sz="2400">
              <a:latin typeface="Arial"/>
              <a:cs typeface="Arial"/>
            </a:endParaRPr>
          </a:p>
          <a:p>
            <a:pPr marL="2065655" marR="5080" indent="-3429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ethical.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(right,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fair,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just)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41427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800" spc="-5" dirty="0"/>
              <a:t>What does this  have to do</a:t>
            </a:r>
            <a:r>
              <a:rPr sz="2800" spc="-95" dirty="0"/>
              <a:t> </a:t>
            </a:r>
            <a:r>
              <a:rPr sz="2800" spc="-5" dirty="0"/>
              <a:t>with  data?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287885" y="341861"/>
            <a:ext cx="12306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23850" marR="5080" indent="-31178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protection  Privacy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3638" y="622560"/>
            <a:ext cx="1158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Statistical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4629" y="1155960"/>
            <a:ext cx="1584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Black box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decisions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4671" y="1841759"/>
            <a:ext cx="1240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Uneven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8540" y="2908557"/>
            <a:ext cx="1290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self-governance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8475" y="3975355"/>
            <a:ext cx="173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137" y="4866095"/>
            <a:ext cx="7556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d’Aquin et al, Towards an </a:t>
            </a:r>
            <a:r>
              <a:rPr sz="1400" dirty="0">
                <a:latin typeface="Arial"/>
                <a:cs typeface="Arial"/>
              </a:rPr>
              <a:t>“Ethics </a:t>
            </a:r>
            <a:r>
              <a:rPr sz="1400" spc="-5" dirty="0">
                <a:latin typeface="Arial"/>
                <a:cs typeface="Arial"/>
              </a:rPr>
              <a:t>in Design” </a:t>
            </a:r>
            <a:r>
              <a:rPr sz="1400" dirty="0">
                <a:latin typeface="Arial"/>
                <a:cs typeface="Arial"/>
              </a:rPr>
              <a:t>methodology </a:t>
            </a:r>
            <a:r>
              <a:rPr sz="1400" spc="-5" dirty="0">
                <a:latin typeface="Arial"/>
                <a:cs typeface="Arial"/>
              </a:rPr>
              <a:t>for AI </a:t>
            </a:r>
            <a:r>
              <a:rPr sz="1400" dirty="0">
                <a:latin typeface="Arial"/>
                <a:cs typeface="Arial"/>
              </a:rPr>
              <a:t>research </a:t>
            </a:r>
            <a:r>
              <a:rPr sz="1400" spc="-5" dirty="0">
                <a:latin typeface="Arial"/>
                <a:cs typeface="Arial"/>
              </a:rPr>
              <a:t>projects, in AIES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061" y="1444980"/>
            <a:ext cx="8251825" cy="2536825"/>
          </a:xfrm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10" dirty="0"/>
              <a:t>Ethics</a:t>
            </a:r>
          </a:p>
          <a:p>
            <a:pPr marL="12700" marR="5080" indent="-4445" algn="ctr">
              <a:lnSpc>
                <a:spcPct val="113599"/>
              </a:lnSpc>
              <a:spcBef>
                <a:spcPts val="1095"/>
              </a:spcBef>
            </a:pPr>
            <a:r>
              <a:rPr sz="2200" spc="-5" dirty="0">
                <a:solidFill>
                  <a:srgbClr val="595959"/>
                </a:solidFill>
              </a:rPr>
              <a:t>The </a:t>
            </a:r>
            <a:r>
              <a:rPr sz="2200" dirty="0">
                <a:solidFill>
                  <a:srgbClr val="595959"/>
                </a:solidFill>
              </a:rPr>
              <a:t>set </a:t>
            </a:r>
            <a:r>
              <a:rPr sz="2200" spc="-5" dirty="0">
                <a:solidFill>
                  <a:srgbClr val="595959"/>
                </a:solidFill>
              </a:rPr>
              <a:t>of principles and processes that guide the ethical  </a:t>
            </a:r>
            <a:r>
              <a:rPr sz="2200" dirty="0">
                <a:solidFill>
                  <a:srgbClr val="595959"/>
                </a:solidFill>
              </a:rPr>
              <a:t>collection, </a:t>
            </a:r>
            <a:r>
              <a:rPr sz="2200" spc="-5" dirty="0">
                <a:solidFill>
                  <a:srgbClr val="595959"/>
                </a:solidFill>
              </a:rPr>
              <a:t>processing, analysis, use and application of data having  an effect on human lives and</a:t>
            </a:r>
            <a:r>
              <a:rPr sz="2200" spc="-20" dirty="0">
                <a:solidFill>
                  <a:srgbClr val="595959"/>
                </a:solidFill>
              </a:rPr>
              <a:t> </a:t>
            </a:r>
            <a:r>
              <a:rPr sz="2200" dirty="0">
                <a:solidFill>
                  <a:srgbClr val="595959"/>
                </a:solidFill>
              </a:rPr>
              <a:t>society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137" y="4866095"/>
            <a:ext cx="7556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d’Aquin et al, Towards an </a:t>
            </a:r>
            <a:r>
              <a:rPr sz="1400" dirty="0">
                <a:latin typeface="Arial"/>
                <a:cs typeface="Arial"/>
              </a:rPr>
              <a:t>“Ethics </a:t>
            </a:r>
            <a:r>
              <a:rPr sz="1400" spc="-5" dirty="0">
                <a:latin typeface="Arial"/>
                <a:cs typeface="Arial"/>
              </a:rPr>
              <a:t>in Design” </a:t>
            </a:r>
            <a:r>
              <a:rPr sz="1400" dirty="0">
                <a:latin typeface="Arial"/>
                <a:cs typeface="Arial"/>
              </a:rPr>
              <a:t>methodology </a:t>
            </a:r>
            <a:r>
              <a:rPr sz="1400" spc="-5" dirty="0">
                <a:latin typeface="Arial"/>
                <a:cs typeface="Arial"/>
              </a:rPr>
              <a:t>for AI </a:t>
            </a:r>
            <a:r>
              <a:rPr sz="1400" dirty="0">
                <a:latin typeface="Arial"/>
                <a:cs typeface="Arial"/>
              </a:rPr>
              <a:t>research </a:t>
            </a:r>
            <a:r>
              <a:rPr sz="1400" spc="-5" dirty="0">
                <a:latin typeface="Arial"/>
                <a:cs typeface="Arial"/>
              </a:rPr>
              <a:t>projects, in AIES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10" dirty="0"/>
              <a:t>Ethics</a:t>
            </a:r>
          </a:p>
          <a:p>
            <a:pPr marL="8255" marR="5080" indent="4445" algn="ctr">
              <a:lnSpc>
                <a:spcPct val="113599"/>
              </a:lnSpc>
              <a:spcBef>
                <a:spcPts val="1095"/>
              </a:spcBef>
            </a:pPr>
            <a:r>
              <a:rPr sz="2200" spc="-5" dirty="0">
                <a:solidFill>
                  <a:srgbClr val="595959"/>
                </a:solidFill>
              </a:rPr>
              <a:t>The </a:t>
            </a:r>
            <a:r>
              <a:rPr sz="2200" dirty="0">
                <a:solidFill>
                  <a:srgbClr val="595959"/>
                </a:solidFill>
              </a:rPr>
              <a:t>set </a:t>
            </a:r>
            <a:r>
              <a:rPr sz="2200" spc="-5" dirty="0">
                <a:solidFill>
                  <a:srgbClr val="595959"/>
                </a:solidFill>
              </a:rPr>
              <a:t>of principles and processes that guide the </a:t>
            </a:r>
            <a:r>
              <a:rPr sz="2200" b="1" spc="-5" dirty="0">
                <a:solidFill>
                  <a:srgbClr val="990000"/>
                </a:solidFill>
                <a:latin typeface="Arial"/>
                <a:cs typeface="Arial"/>
              </a:rPr>
              <a:t>ethical  </a:t>
            </a:r>
            <a:r>
              <a:rPr sz="2200" dirty="0">
                <a:solidFill>
                  <a:srgbClr val="595959"/>
                </a:solidFill>
              </a:rPr>
              <a:t>collection, </a:t>
            </a:r>
            <a:r>
              <a:rPr sz="2200" spc="-5" dirty="0">
                <a:solidFill>
                  <a:srgbClr val="595959"/>
                </a:solidFill>
              </a:rPr>
              <a:t>processing, analysis, use and application of data having  an effect on human lives and</a:t>
            </a:r>
            <a:r>
              <a:rPr sz="2200" spc="-20" dirty="0">
                <a:solidFill>
                  <a:srgbClr val="595959"/>
                </a:solidFill>
              </a:rPr>
              <a:t> </a:t>
            </a:r>
            <a:r>
              <a:rPr sz="2200" dirty="0">
                <a:solidFill>
                  <a:srgbClr val="595959"/>
                </a:solidFill>
              </a:rPr>
              <a:t>society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137" y="4866095"/>
            <a:ext cx="7556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d’Aquin et al, Towards an </a:t>
            </a:r>
            <a:r>
              <a:rPr sz="1400" dirty="0">
                <a:latin typeface="Arial"/>
                <a:cs typeface="Arial"/>
              </a:rPr>
              <a:t>“Ethics </a:t>
            </a:r>
            <a:r>
              <a:rPr sz="1400" spc="-5" dirty="0">
                <a:latin typeface="Arial"/>
                <a:cs typeface="Arial"/>
              </a:rPr>
              <a:t>in Design” </a:t>
            </a:r>
            <a:r>
              <a:rPr sz="1400" dirty="0">
                <a:latin typeface="Arial"/>
                <a:cs typeface="Arial"/>
              </a:rPr>
              <a:t>methodology </a:t>
            </a:r>
            <a:r>
              <a:rPr sz="1400" spc="-5" dirty="0">
                <a:latin typeface="Arial"/>
                <a:cs typeface="Arial"/>
              </a:rPr>
              <a:t>for AI </a:t>
            </a:r>
            <a:r>
              <a:rPr sz="1400" dirty="0">
                <a:latin typeface="Arial"/>
                <a:cs typeface="Arial"/>
              </a:rPr>
              <a:t>research </a:t>
            </a:r>
            <a:r>
              <a:rPr sz="1400" spc="-5" dirty="0">
                <a:latin typeface="Arial"/>
                <a:cs typeface="Arial"/>
              </a:rPr>
              <a:t>projects, in AIES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10" dirty="0"/>
              <a:t>Ethics</a:t>
            </a:r>
          </a:p>
          <a:p>
            <a:pPr marL="8255" marR="5080" indent="4445" algn="ctr">
              <a:lnSpc>
                <a:spcPct val="113599"/>
              </a:lnSpc>
              <a:spcBef>
                <a:spcPts val="1095"/>
              </a:spcBef>
            </a:pPr>
            <a:r>
              <a:rPr sz="2200" spc="-5" dirty="0">
                <a:solidFill>
                  <a:srgbClr val="595959"/>
                </a:solidFill>
              </a:rPr>
              <a:t>The </a:t>
            </a:r>
            <a:r>
              <a:rPr sz="2200" dirty="0">
                <a:solidFill>
                  <a:srgbClr val="595959"/>
                </a:solidFill>
              </a:rPr>
              <a:t>set </a:t>
            </a:r>
            <a:r>
              <a:rPr sz="2200" spc="-5" dirty="0">
                <a:solidFill>
                  <a:srgbClr val="595959"/>
                </a:solidFill>
              </a:rPr>
              <a:t>of principles and processes that guide the </a:t>
            </a:r>
            <a:r>
              <a:rPr sz="2200" b="1" spc="-5" dirty="0">
                <a:solidFill>
                  <a:srgbClr val="990000"/>
                </a:solidFill>
                <a:latin typeface="Arial"/>
                <a:cs typeface="Arial"/>
              </a:rPr>
              <a:t>ethical  </a:t>
            </a:r>
            <a:r>
              <a:rPr sz="2200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collection, </a:t>
            </a:r>
            <a:r>
              <a:rPr sz="22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processing, analysis, use and application</a:t>
            </a:r>
            <a:r>
              <a:rPr sz="2200" spc="-5" dirty="0">
                <a:solidFill>
                  <a:srgbClr val="595959"/>
                </a:solidFill>
              </a:rPr>
              <a:t> of data having  an effect on human lives and</a:t>
            </a:r>
            <a:r>
              <a:rPr sz="2200" spc="-20" dirty="0">
                <a:solidFill>
                  <a:srgbClr val="595959"/>
                </a:solidFill>
              </a:rPr>
              <a:t> </a:t>
            </a:r>
            <a:r>
              <a:rPr sz="2200" dirty="0">
                <a:solidFill>
                  <a:srgbClr val="595959"/>
                </a:solidFill>
              </a:rPr>
              <a:t>society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137" y="4866095"/>
            <a:ext cx="7556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d’Aquin et al, Towards an </a:t>
            </a:r>
            <a:r>
              <a:rPr sz="1400" dirty="0">
                <a:latin typeface="Arial"/>
                <a:cs typeface="Arial"/>
              </a:rPr>
              <a:t>“Ethics </a:t>
            </a:r>
            <a:r>
              <a:rPr sz="1400" spc="-5" dirty="0">
                <a:latin typeface="Arial"/>
                <a:cs typeface="Arial"/>
              </a:rPr>
              <a:t>in Design” </a:t>
            </a:r>
            <a:r>
              <a:rPr sz="1400" dirty="0">
                <a:latin typeface="Arial"/>
                <a:cs typeface="Arial"/>
              </a:rPr>
              <a:t>methodology </a:t>
            </a:r>
            <a:r>
              <a:rPr sz="1400" spc="-5" dirty="0">
                <a:latin typeface="Arial"/>
                <a:cs typeface="Arial"/>
              </a:rPr>
              <a:t>for AI </a:t>
            </a:r>
            <a:r>
              <a:rPr sz="1400" dirty="0">
                <a:latin typeface="Arial"/>
                <a:cs typeface="Arial"/>
              </a:rPr>
              <a:t>research </a:t>
            </a:r>
            <a:r>
              <a:rPr sz="1400" spc="-5" dirty="0">
                <a:latin typeface="Arial"/>
                <a:cs typeface="Arial"/>
              </a:rPr>
              <a:t>projects, in AIES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10" dirty="0"/>
              <a:t>Ethics</a:t>
            </a:r>
          </a:p>
          <a:p>
            <a:pPr marL="8255" marR="5080" indent="4445" algn="ctr">
              <a:lnSpc>
                <a:spcPct val="113599"/>
              </a:lnSpc>
              <a:spcBef>
                <a:spcPts val="1095"/>
              </a:spcBef>
            </a:pPr>
            <a:r>
              <a:rPr sz="2200" spc="-5" dirty="0">
                <a:solidFill>
                  <a:srgbClr val="595959"/>
                </a:solidFill>
              </a:rPr>
              <a:t>The </a:t>
            </a:r>
            <a:r>
              <a:rPr sz="2200" dirty="0">
                <a:solidFill>
                  <a:srgbClr val="595959"/>
                </a:solidFill>
              </a:rPr>
              <a:t>set </a:t>
            </a:r>
            <a:r>
              <a:rPr sz="2200" spc="-5" dirty="0">
                <a:solidFill>
                  <a:srgbClr val="595959"/>
                </a:solidFill>
              </a:rPr>
              <a:t>of principles and processes that guide the </a:t>
            </a:r>
            <a:r>
              <a:rPr sz="2200" b="1" spc="-5" dirty="0">
                <a:solidFill>
                  <a:srgbClr val="990000"/>
                </a:solidFill>
                <a:latin typeface="Arial"/>
                <a:cs typeface="Arial"/>
              </a:rPr>
              <a:t>ethical  </a:t>
            </a:r>
            <a:r>
              <a:rPr sz="2200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collection, </a:t>
            </a:r>
            <a:r>
              <a:rPr sz="22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processing, analysis, use and application</a:t>
            </a:r>
            <a:r>
              <a:rPr sz="2200" spc="-5" dirty="0">
                <a:solidFill>
                  <a:srgbClr val="595959"/>
                </a:solidFill>
              </a:rPr>
              <a:t> of data having  </a:t>
            </a:r>
            <a:r>
              <a:rPr sz="22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an effect on</a:t>
            </a:r>
            <a:r>
              <a:rPr sz="2200" spc="-5" dirty="0">
                <a:solidFill>
                  <a:srgbClr val="595959"/>
                </a:solidFill>
              </a:rPr>
              <a:t> human lives and</a:t>
            </a:r>
            <a:r>
              <a:rPr sz="2200" spc="-20" dirty="0">
                <a:solidFill>
                  <a:srgbClr val="595959"/>
                </a:solidFill>
              </a:rPr>
              <a:t> </a:t>
            </a:r>
            <a:r>
              <a:rPr sz="2200" dirty="0">
                <a:solidFill>
                  <a:srgbClr val="595959"/>
                </a:solidFill>
              </a:rPr>
              <a:t>society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0183" y="1881754"/>
            <a:ext cx="18199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latin typeface="Arial"/>
                <a:cs typeface="Arial"/>
              </a:rPr>
              <a:t>Ethics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0646" y="2859021"/>
            <a:ext cx="4676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Arial"/>
                <a:cs typeface="Arial"/>
              </a:rPr>
              <a:t>What is </a:t>
            </a:r>
            <a:r>
              <a:rPr sz="2200" dirty="0">
                <a:solidFill>
                  <a:srgbClr val="595959"/>
                </a:solidFill>
                <a:latin typeface="Arial"/>
                <a:cs typeface="Arial"/>
              </a:rPr>
              <a:t>right, </a:t>
            </a:r>
            <a:r>
              <a:rPr sz="2200" spc="-5" dirty="0">
                <a:solidFill>
                  <a:srgbClr val="595959"/>
                </a:solidFill>
                <a:latin typeface="Arial"/>
                <a:cs typeface="Arial"/>
              </a:rPr>
              <a:t>what is fair, what is</a:t>
            </a:r>
            <a:r>
              <a:rPr sz="22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Arial"/>
                <a:cs typeface="Arial"/>
              </a:rPr>
              <a:t>just.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7" y="4668278"/>
            <a:ext cx="89058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1150" marR="5080" indent="-283908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Hosmer, L. T. </a:t>
            </a:r>
            <a:r>
              <a:rPr sz="1400" dirty="0">
                <a:latin typeface="Arial"/>
                <a:cs typeface="Arial"/>
              </a:rPr>
              <a:t>(1995). </a:t>
            </a:r>
            <a:r>
              <a:rPr sz="1400" spc="-5" dirty="0">
                <a:latin typeface="Arial"/>
                <a:cs typeface="Arial"/>
              </a:rPr>
              <a:t>"Trust: The Connecting Link between Organizational Theory and Philosophical Ethics". The  Academy of </a:t>
            </a:r>
            <a:r>
              <a:rPr sz="1400" dirty="0">
                <a:latin typeface="Arial"/>
                <a:cs typeface="Arial"/>
              </a:rPr>
              <a:t>Management </a:t>
            </a:r>
            <a:r>
              <a:rPr sz="1400" spc="-5" dirty="0">
                <a:latin typeface="Arial"/>
                <a:cs typeface="Arial"/>
              </a:rPr>
              <a:t>Review. 20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(2)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2612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 an ideal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1369" y="1141572"/>
            <a:ext cx="3821242" cy="36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8320" y="2589153"/>
            <a:ext cx="212280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355" marR="5080" indent="-3429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 is legal.  What is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ethical.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(right,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fair,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just)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551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 the </a:t>
            </a:r>
            <a:r>
              <a:rPr sz="2800" dirty="0"/>
              <a:t>real</a:t>
            </a:r>
            <a:r>
              <a:rPr sz="2800" spc="-105" dirty="0"/>
              <a:t> </a:t>
            </a:r>
            <a:r>
              <a:rPr sz="2800" spc="-5" dirty="0"/>
              <a:t>world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99371" y="1141572"/>
            <a:ext cx="5345239" cy="36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6420" y="2589153"/>
            <a:ext cx="410845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legal.</a:t>
            </a:r>
            <a:endParaRPr sz="2400">
              <a:latin typeface="Arial"/>
              <a:cs typeface="Arial"/>
            </a:endParaRPr>
          </a:p>
          <a:p>
            <a:pPr marL="2065655" marR="5080" indent="-3429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ethical.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(right,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fair,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just)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41427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800" spc="-5" dirty="0"/>
              <a:t>What does this  have to do</a:t>
            </a:r>
            <a:r>
              <a:rPr sz="2800" spc="-95" dirty="0"/>
              <a:t> </a:t>
            </a:r>
            <a:r>
              <a:rPr sz="2800" spc="-5" dirty="0"/>
              <a:t>with  data?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124708" y="133551"/>
            <a:ext cx="2891790" cy="4888230"/>
            <a:chOff x="3124708" y="133551"/>
            <a:chExt cx="2891790" cy="4888230"/>
          </a:xfrm>
        </p:grpSpPr>
        <p:sp>
          <p:nvSpPr>
            <p:cNvPr id="4" name="object 4"/>
            <p:cNvSpPr/>
            <p:nvPr/>
          </p:nvSpPr>
          <p:spPr>
            <a:xfrm>
              <a:off x="4887027" y="660651"/>
              <a:ext cx="122974" cy="3034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0817" y="133551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9"/>
                  </a:moveTo>
                  <a:lnTo>
                    <a:pt x="0" y="527099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857" y="229949"/>
              <a:ext cx="567055" cy="165100"/>
            </a:xfrm>
            <a:custGeom>
              <a:avLst/>
              <a:gdLst/>
              <a:ahLst/>
              <a:cxnLst/>
              <a:rect l="l" t="t" r="r" b="b"/>
              <a:pathLst>
                <a:path w="567054" h="165100">
                  <a:moveTo>
                    <a:pt x="16817" y="128290"/>
                  </a:moveTo>
                  <a:lnTo>
                    <a:pt x="0" y="128290"/>
                  </a:lnTo>
                  <a:lnTo>
                    <a:pt x="0" y="1488"/>
                  </a:lnTo>
                  <a:lnTo>
                    <a:pt x="16817" y="1488"/>
                  </a:lnTo>
                  <a:lnTo>
                    <a:pt x="16817" y="128290"/>
                  </a:lnTo>
                  <a:close/>
                </a:path>
                <a:path w="567054" h="165100">
                  <a:moveTo>
                    <a:pt x="124865" y="48666"/>
                  </a:moveTo>
                  <a:lnTo>
                    <a:pt x="109685" y="48666"/>
                  </a:lnTo>
                  <a:lnTo>
                    <a:pt x="109685" y="1488"/>
                  </a:lnTo>
                  <a:lnTo>
                    <a:pt x="124865" y="1488"/>
                  </a:lnTo>
                  <a:lnTo>
                    <a:pt x="124865" y="48666"/>
                  </a:lnTo>
                  <a:close/>
                </a:path>
                <a:path w="567054" h="165100">
                  <a:moveTo>
                    <a:pt x="86914" y="130522"/>
                  </a:moveTo>
                  <a:lnTo>
                    <a:pt x="80068" y="130522"/>
                  </a:lnTo>
                  <a:lnTo>
                    <a:pt x="70943" y="129685"/>
                  </a:lnTo>
                  <a:lnTo>
                    <a:pt x="40666" y="101687"/>
                  </a:lnTo>
                  <a:lnTo>
                    <a:pt x="37801" y="82152"/>
                  </a:lnTo>
                  <a:lnTo>
                    <a:pt x="38499" y="72014"/>
                  </a:lnTo>
                  <a:lnTo>
                    <a:pt x="62209" y="37691"/>
                  </a:lnTo>
                  <a:lnTo>
                    <a:pt x="79622" y="34379"/>
                  </a:lnTo>
                  <a:lnTo>
                    <a:pt x="85674" y="34379"/>
                  </a:lnTo>
                  <a:lnTo>
                    <a:pt x="91379" y="35619"/>
                  </a:lnTo>
                  <a:lnTo>
                    <a:pt x="96737" y="38099"/>
                  </a:lnTo>
                  <a:lnTo>
                    <a:pt x="102194" y="40481"/>
                  </a:lnTo>
                  <a:lnTo>
                    <a:pt x="106411" y="44003"/>
                  </a:lnTo>
                  <a:lnTo>
                    <a:pt x="108722" y="47624"/>
                  </a:lnTo>
                  <a:lnTo>
                    <a:pt x="72478" y="47624"/>
                  </a:lnTo>
                  <a:lnTo>
                    <a:pt x="65731" y="50800"/>
                  </a:lnTo>
                  <a:lnTo>
                    <a:pt x="53726" y="83046"/>
                  </a:lnTo>
                  <a:lnTo>
                    <a:pt x="54210" y="90162"/>
                  </a:lnTo>
                  <a:lnTo>
                    <a:pt x="73570" y="117127"/>
                  </a:lnTo>
                  <a:lnTo>
                    <a:pt x="108779" y="117127"/>
                  </a:lnTo>
                  <a:lnTo>
                    <a:pt x="107006" y="120600"/>
                  </a:lnTo>
                  <a:lnTo>
                    <a:pt x="103236" y="124221"/>
                  </a:lnTo>
                  <a:lnTo>
                    <a:pt x="98076" y="126801"/>
                  </a:lnTo>
                  <a:lnTo>
                    <a:pt x="92917" y="129282"/>
                  </a:lnTo>
                  <a:lnTo>
                    <a:pt x="86914" y="130522"/>
                  </a:lnTo>
                  <a:close/>
                </a:path>
                <a:path w="567054" h="165100">
                  <a:moveTo>
                    <a:pt x="108779" y="117127"/>
                  </a:moveTo>
                  <a:lnTo>
                    <a:pt x="91131" y="117127"/>
                  </a:lnTo>
                  <a:lnTo>
                    <a:pt x="97977" y="113953"/>
                  </a:lnTo>
                  <a:lnTo>
                    <a:pt x="102839" y="107602"/>
                  </a:lnTo>
                  <a:lnTo>
                    <a:pt x="110261" y="82152"/>
                  </a:lnTo>
                  <a:lnTo>
                    <a:pt x="109805" y="75018"/>
                  </a:lnTo>
                  <a:lnTo>
                    <a:pt x="90535" y="47624"/>
                  </a:lnTo>
                  <a:lnTo>
                    <a:pt x="108722" y="47624"/>
                  </a:lnTo>
                  <a:lnTo>
                    <a:pt x="109387" y="48666"/>
                  </a:lnTo>
                  <a:lnTo>
                    <a:pt x="124865" y="48666"/>
                  </a:lnTo>
                  <a:lnTo>
                    <a:pt x="124865" y="115937"/>
                  </a:lnTo>
                  <a:lnTo>
                    <a:pt x="109387" y="115937"/>
                  </a:lnTo>
                  <a:lnTo>
                    <a:pt x="108779" y="117127"/>
                  </a:lnTo>
                  <a:close/>
                </a:path>
                <a:path w="567054" h="165100">
                  <a:moveTo>
                    <a:pt x="124865" y="128290"/>
                  </a:moveTo>
                  <a:lnTo>
                    <a:pt x="109685" y="128290"/>
                  </a:lnTo>
                  <a:lnTo>
                    <a:pt x="109685" y="115937"/>
                  </a:lnTo>
                  <a:lnTo>
                    <a:pt x="124865" y="115937"/>
                  </a:lnTo>
                  <a:lnTo>
                    <a:pt x="124865" y="128290"/>
                  </a:lnTo>
                  <a:close/>
                </a:path>
                <a:path w="567054" h="165100">
                  <a:moveTo>
                    <a:pt x="187187" y="130522"/>
                  </a:moveTo>
                  <a:lnTo>
                    <a:pt x="151074" y="113555"/>
                  </a:lnTo>
                  <a:lnTo>
                    <a:pt x="143137" y="89992"/>
                  </a:lnTo>
                  <a:lnTo>
                    <a:pt x="143137" y="81855"/>
                  </a:lnTo>
                  <a:lnTo>
                    <a:pt x="161907" y="41997"/>
                  </a:lnTo>
                  <a:lnTo>
                    <a:pt x="186301" y="34379"/>
                  </a:lnTo>
                  <a:lnTo>
                    <a:pt x="195638" y="35272"/>
                  </a:lnTo>
                  <a:lnTo>
                    <a:pt x="203860" y="37951"/>
                  </a:lnTo>
                  <a:lnTo>
                    <a:pt x="210965" y="42416"/>
                  </a:lnTo>
                  <a:lnTo>
                    <a:pt x="215955" y="47624"/>
                  </a:lnTo>
                  <a:lnTo>
                    <a:pt x="178310" y="47624"/>
                  </a:lnTo>
                  <a:lnTo>
                    <a:pt x="172357" y="49956"/>
                  </a:lnTo>
                  <a:lnTo>
                    <a:pt x="166871" y="55122"/>
                  </a:lnTo>
                  <a:lnTo>
                    <a:pt x="162537" y="59283"/>
                  </a:lnTo>
                  <a:lnTo>
                    <a:pt x="159756" y="65584"/>
                  </a:lnTo>
                  <a:lnTo>
                    <a:pt x="159062" y="73521"/>
                  </a:lnTo>
                  <a:lnTo>
                    <a:pt x="227078" y="73521"/>
                  </a:lnTo>
                  <a:lnTo>
                    <a:pt x="227284" y="74479"/>
                  </a:lnTo>
                  <a:lnTo>
                    <a:pt x="227973" y="85129"/>
                  </a:lnTo>
                  <a:lnTo>
                    <a:pt x="227973" y="86915"/>
                  </a:lnTo>
                  <a:lnTo>
                    <a:pt x="159062" y="86915"/>
                  </a:lnTo>
                  <a:lnTo>
                    <a:pt x="159062" y="96788"/>
                  </a:lnTo>
                  <a:lnTo>
                    <a:pt x="161594" y="103882"/>
                  </a:lnTo>
                  <a:lnTo>
                    <a:pt x="166749" y="109339"/>
                  </a:lnTo>
                  <a:lnTo>
                    <a:pt x="171814" y="114498"/>
                  </a:lnTo>
                  <a:lnTo>
                    <a:pt x="178853" y="117127"/>
                  </a:lnTo>
                  <a:lnTo>
                    <a:pt x="218398" y="117127"/>
                  </a:lnTo>
                  <a:lnTo>
                    <a:pt x="217775" y="118011"/>
                  </a:lnTo>
                  <a:lnTo>
                    <a:pt x="213086" y="122485"/>
                  </a:lnTo>
                  <a:lnTo>
                    <a:pt x="207615" y="126001"/>
                  </a:lnTo>
                  <a:lnTo>
                    <a:pt x="201476" y="128513"/>
                  </a:lnTo>
                  <a:lnTo>
                    <a:pt x="194667" y="130020"/>
                  </a:lnTo>
                  <a:lnTo>
                    <a:pt x="187187" y="130522"/>
                  </a:lnTo>
                  <a:close/>
                </a:path>
                <a:path w="567054" h="165100">
                  <a:moveTo>
                    <a:pt x="227078" y="73521"/>
                  </a:moveTo>
                  <a:lnTo>
                    <a:pt x="211895" y="73521"/>
                  </a:lnTo>
                  <a:lnTo>
                    <a:pt x="211400" y="66079"/>
                  </a:lnTo>
                  <a:lnTo>
                    <a:pt x="208676" y="59928"/>
                  </a:lnTo>
                  <a:lnTo>
                    <a:pt x="203713" y="55066"/>
                  </a:lnTo>
                  <a:lnTo>
                    <a:pt x="198846" y="50106"/>
                  </a:lnTo>
                  <a:lnTo>
                    <a:pt x="192693" y="47624"/>
                  </a:lnTo>
                  <a:lnTo>
                    <a:pt x="215955" y="47624"/>
                  </a:lnTo>
                  <a:lnTo>
                    <a:pt x="216953" y="48666"/>
                  </a:lnTo>
                  <a:lnTo>
                    <a:pt x="221773" y="56247"/>
                  </a:lnTo>
                  <a:lnTo>
                    <a:pt x="225217" y="64851"/>
                  </a:lnTo>
                  <a:lnTo>
                    <a:pt x="227078" y="73521"/>
                  </a:lnTo>
                  <a:close/>
                </a:path>
                <a:path w="567054" h="165100">
                  <a:moveTo>
                    <a:pt x="218398" y="117127"/>
                  </a:moveTo>
                  <a:lnTo>
                    <a:pt x="194436" y="117127"/>
                  </a:lnTo>
                  <a:lnTo>
                    <a:pt x="199741" y="115590"/>
                  </a:lnTo>
                  <a:lnTo>
                    <a:pt x="203713" y="112513"/>
                  </a:lnTo>
                  <a:lnTo>
                    <a:pt x="207676" y="109339"/>
                  </a:lnTo>
                  <a:lnTo>
                    <a:pt x="210304" y="104874"/>
                  </a:lnTo>
                  <a:lnTo>
                    <a:pt x="211600" y="99119"/>
                  </a:lnTo>
                  <a:lnTo>
                    <a:pt x="226478" y="99119"/>
                  </a:lnTo>
                  <a:lnTo>
                    <a:pt x="224472" y="106328"/>
                  </a:lnTo>
                  <a:lnTo>
                    <a:pt x="221571" y="112625"/>
                  </a:lnTo>
                  <a:lnTo>
                    <a:pt x="218398" y="117127"/>
                  </a:lnTo>
                  <a:close/>
                </a:path>
                <a:path w="567054" h="165100">
                  <a:moveTo>
                    <a:pt x="269860" y="51048"/>
                  </a:moveTo>
                  <a:lnTo>
                    <a:pt x="258082" y="51048"/>
                  </a:lnTo>
                  <a:lnTo>
                    <a:pt x="261454" y="45293"/>
                  </a:lnTo>
                  <a:lnTo>
                    <a:pt x="265568" y="41076"/>
                  </a:lnTo>
                  <a:lnTo>
                    <a:pt x="275389" y="35718"/>
                  </a:lnTo>
                  <a:lnTo>
                    <a:pt x="281246" y="34379"/>
                  </a:lnTo>
                  <a:lnTo>
                    <a:pt x="287990" y="34379"/>
                  </a:lnTo>
                  <a:lnTo>
                    <a:pt x="315453" y="47624"/>
                  </a:lnTo>
                  <a:lnTo>
                    <a:pt x="277227" y="47624"/>
                  </a:lnTo>
                  <a:lnTo>
                    <a:pt x="270578" y="50254"/>
                  </a:lnTo>
                  <a:lnTo>
                    <a:pt x="269860" y="51048"/>
                  </a:lnTo>
                  <a:close/>
                </a:path>
                <a:path w="567054" h="165100">
                  <a:moveTo>
                    <a:pt x="258672" y="128290"/>
                  </a:moveTo>
                  <a:lnTo>
                    <a:pt x="243489" y="128290"/>
                  </a:lnTo>
                  <a:lnTo>
                    <a:pt x="243489" y="36463"/>
                  </a:lnTo>
                  <a:lnTo>
                    <a:pt x="257777" y="36463"/>
                  </a:lnTo>
                  <a:lnTo>
                    <a:pt x="257777" y="51048"/>
                  </a:lnTo>
                  <a:lnTo>
                    <a:pt x="269860" y="51048"/>
                  </a:lnTo>
                  <a:lnTo>
                    <a:pt x="265816" y="55513"/>
                  </a:lnTo>
                  <a:lnTo>
                    <a:pt x="261054" y="60672"/>
                  </a:lnTo>
                  <a:lnTo>
                    <a:pt x="258777" y="67121"/>
                  </a:lnTo>
                  <a:lnTo>
                    <a:pt x="258672" y="128290"/>
                  </a:lnTo>
                  <a:close/>
                </a:path>
                <a:path w="567054" h="165100">
                  <a:moveTo>
                    <a:pt x="319689" y="128290"/>
                  </a:moveTo>
                  <a:lnTo>
                    <a:pt x="304516" y="128290"/>
                  </a:lnTo>
                  <a:lnTo>
                    <a:pt x="304516" y="60325"/>
                  </a:lnTo>
                  <a:lnTo>
                    <a:pt x="302830" y="56059"/>
                  </a:lnTo>
                  <a:lnTo>
                    <a:pt x="299449" y="52685"/>
                  </a:lnTo>
                  <a:lnTo>
                    <a:pt x="296182" y="49311"/>
                  </a:lnTo>
                  <a:lnTo>
                    <a:pt x="291610" y="47624"/>
                  </a:lnTo>
                  <a:lnTo>
                    <a:pt x="315453" y="47624"/>
                  </a:lnTo>
                  <a:lnTo>
                    <a:pt x="317795" y="53168"/>
                  </a:lnTo>
                  <a:lnTo>
                    <a:pt x="319216" y="59689"/>
                  </a:lnTo>
                  <a:lnTo>
                    <a:pt x="319689" y="67121"/>
                  </a:lnTo>
                  <a:lnTo>
                    <a:pt x="319689" y="128290"/>
                  </a:lnTo>
                  <a:close/>
                </a:path>
                <a:path w="567054" h="165100">
                  <a:moveTo>
                    <a:pt x="363304" y="36463"/>
                  </a:moveTo>
                  <a:lnTo>
                    <a:pt x="348274" y="36463"/>
                  </a:lnTo>
                  <a:lnTo>
                    <a:pt x="348274" y="8929"/>
                  </a:lnTo>
                  <a:lnTo>
                    <a:pt x="363304" y="8929"/>
                  </a:lnTo>
                  <a:lnTo>
                    <a:pt x="363304" y="36463"/>
                  </a:lnTo>
                  <a:close/>
                </a:path>
                <a:path w="567054" h="165100">
                  <a:moveTo>
                    <a:pt x="381611" y="49708"/>
                  </a:moveTo>
                  <a:lnTo>
                    <a:pt x="332500" y="49708"/>
                  </a:lnTo>
                  <a:lnTo>
                    <a:pt x="332500" y="36463"/>
                  </a:lnTo>
                  <a:lnTo>
                    <a:pt x="381611" y="36463"/>
                  </a:lnTo>
                  <a:lnTo>
                    <a:pt x="381611" y="49708"/>
                  </a:lnTo>
                  <a:close/>
                </a:path>
                <a:path w="567054" h="165100">
                  <a:moveTo>
                    <a:pt x="381611" y="128290"/>
                  </a:moveTo>
                  <a:lnTo>
                    <a:pt x="360923" y="128290"/>
                  </a:lnTo>
                  <a:lnTo>
                    <a:pt x="355322" y="126850"/>
                  </a:lnTo>
                  <a:lnTo>
                    <a:pt x="352446" y="123974"/>
                  </a:lnTo>
                  <a:lnTo>
                    <a:pt x="349664" y="120997"/>
                  </a:lnTo>
                  <a:lnTo>
                    <a:pt x="348274" y="116036"/>
                  </a:lnTo>
                  <a:lnTo>
                    <a:pt x="348274" y="49708"/>
                  </a:lnTo>
                  <a:lnTo>
                    <a:pt x="363304" y="49708"/>
                  </a:lnTo>
                  <a:lnTo>
                    <a:pt x="363304" y="111868"/>
                  </a:lnTo>
                  <a:lnTo>
                    <a:pt x="364847" y="114299"/>
                  </a:lnTo>
                  <a:lnTo>
                    <a:pt x="367924" y="114597"/>
                  </a:lnTo>
                  <a:lnTo>
                    <a:pt x="371000" y="114796"/>
                  </a:lnTo>
                  <a:lnTo>
                    <a:pt x="374172" y="114895"/>
                  </a:lnTo>
                  <a:lnTo>
                    <a:pt x="381611" y="114895"/>
                  </a:lnTo>
                  <a:lnTo>
                    <a:pt x="381611" y="128290"/>
                  </a:lnTo>
                  <a:close/>
                </a:path>
                <a:path w="567054" h="165100">
                  <a:moveTo>
                    <a:pt x="414358" y="19943"/>
                  </a:moveTo>
                  <a:lnTo>
                    <a:pt x="399175" y="19943"/>
                  </a:lnTo>
                  <a:lnTo>
                    <a:pt x="399175" y="1488"/>
                  </a:lnTo>
                  <a:lnTo>
                    <a:pt x="414358" y="1488"/>
                  </a:lnTo>
                  <a:lnTo>
                    <a:pt x="414358" y="19943"/>
                  </a:lnTo>
                  <a:close/>
                </a:path>
                <a:path w="567054" h="165100">
                  <a:moveTo>
                    <a:pt x="414358" y="128290"/>
                  </a:moveTo>
                  <a:lnTo>
                    <a:pt x="399175" y="128290"/>
                  </a:lnTo>
                  <a:lnTo>
                    <a:pt x="399175" y="36463"/>
                  </a:lnTo>
                  <a:lnTo>
                    <a:pt x="414358" y="36463"/>
                  </a:lnTo>
                  <a:lnTo>
                    <a:pt x="414358" y="128290"/>
                  </a:lnTo>
                  <a:close/>
                </a:path>
                <a:path w="567054" h="165100">
                  <a:moveTo>
                    <a:pt x="459202" y="36463"/>
                  </a:moveTo>
                  <a:lnTo>
                    <a:pt x="444019" y="36463"/>
                  </a:lnTo>
                  <a:lnTo>
                    <a:pt x="444019" y="15279"/>
                  </a:lnTo>
                  <a:lnTo>
                    <a:pt x="446152" y="9922"/>
                  </a:lnTo>
                  <a:lnTo>
                    <a:pt x="454687" y="1985"/>
                  </a:lnTo>
                  <a:lnTo>
                    <a:pt x="460983" y="0"/>
                  </a:lnTo>
                  <a:lnTo>
                    <a:pt x="470603" y="0"/>
                  </a:lnTo>
                  <a:lnTo>
                    <a:pt x="472241" y="149"/>
                  </a:lnTo>
                  <a:lnTo>
                    <a:pt x="476309" y="744"/>
                  </a:lnTo>
                  <a:lnTo>
                    <a:pt x="477947" y="1091"/>
                  </a:lnTo>
                  <a:lnTo>
                    <a:pt x="479137" y="1488"/>
                  </a:lnTo>
                  <a:lnTo>
                    <a:pt x="479137" y="13394"/>
                  </a:lnTo>
                  <a:lnTo>
                    <a:pt x="466488" y="13394"/>
                  </a:lnTo>
                  <a:lnTo>
                    <a:pt x="463517" y="14237"/>
                  </a:lnTo>
                  <a:lnTo>
                    <a:pt x="461726" y="15924"/>
                  </a:lnTo>
                  <a:lnTo>
                    <a:pt x="460040" y="17611"/>
                  </a:lnTo>
                  <a:lnTo>
                    <a:pt x="459202" y="20042"/>
                  </a:lnTo>
                  <a:lnTo>
                    <a:pt x="459202" y="36463"/>
                  </a:lnTo>
                  <a:close/>
                </a:path>
                <a:path w="567054" h="165100">
                  <a:moveTo>
                    <a:pt x="479137" y="14585"/>
                  </a:moveTo>
                  <a:lnTo>
                    <a:pt x="478052" y="14188"/>
                  </a:lnTo>
                  <a:lnTo>
                    <a:pt x="476661" y="13891"/>
                  </a:lnTo>
                  <a:lnTo>
                    <a:pt x="473289" y="13494"/>
                  </a:lnTo>
                  <a:lnTo>
                    <a:pt x="471851" y="13394"/>
                  </a:lnTo>
                  <a:lnTo>
                    <a:pt x="479137" y="13394"/>
                  </a:lnTo>
                  <a:lnTo>
                    <a:pt x="479137" y="14585"/>
                  </a:lnTo>
                  <a:close/>
                </a:path>
                <a:path w="567054" h="165100">
                  <a:moveTo>
                    <a:pt x="476909" y="49708"/>
                  </a:moveTo>
                  <a:lnTo>
                    <a:pt x="428684" y="49708"/>
                  </a:lnTo>
                  <a:lnTo>
                    <a:pt x="428684" y="36463"/>
                  </a:lnTo>
                  <a:lnTo>
                    <a:pt x="476909" y="36463"/>
                  </a:lnTo>
                  <a:lnTo>
                    <a:pt x="476909" y="49708"/>
                  </a:lnTo>
                  <a:close/>
                </a:path>
                <a:path w="567054" h="165100">
                  <a:moveTo>
                    <a:pt x="459202" y="128290"/>
                  </a:moveTo>
                  <a:lnTo>
                    <a:pt x="444019" y="128290"/>
                  </a:lnTo>
                  <a:lnTo>
                    <a:pt x="444019" y="49708"/>
                  </a:lnTo>
                  <a:lnTo>
                    <a:pt x="459202" y="49708"/>
                  </a:lnTo>
                  <a:lnTo>
                    <a:pt x="459202" y="128290"/>
                  </a:lnTo>
                  <a:close/>
                </a:path>
                <a:path w="567054" h="165100">
                  <a:moveTo>
                    <a:pt x="521729" y="151655"/>
                  </a:moveTo>
                  <a:lnTo>
                    <a:pt x="504388" y="151655"/>
                  </a:lnTo>
                  <a:lnTo>
                    <a:pt x="508655" y="148580"/>
                  </a:lnTo>
                  <a:lnTo>
                    <a:pt x="511037" y="142428"/>
                  </a:lnTo>
                  <a:lnTo>
                    <a:pt x="513513" y="136375"/>
                  </a:lnTo>
                  <a:lnTo>
                    <a:pt x="515447" y="131514"/>
                  </a:lnTo>
                  <a:lnTo>
                    <a:pt x="516837" y="127843"/>
                  </a:lnTo>
                  <a:lnTo>
                    <a:pt x="480376" y="36463"/>
                  </a:lnTo>
                  <a:lnTo>
                    <a:pt x="497492" y="36463"/>
                  </a:lnTo>
                  <a:lnTo>
                    <a:pt x="524276" y="111472"/>
                  </a:lnTo>
                  <a:lnTo>
                    <a:pt x="537675" y="111472"/>
                  </a:lnTo>
                  <a:lnTo>
                    <a:pt x="523333" y="148728"/>
                  </a:lnTo>
                  <a:lnTo>
                    <a:pt x="521729" y="151655"/>
                  </a:lnTo>
                  <a:close/>
                </a:path>
                <a:path w="567054" h="165100">
                  <a:moveTo>
                    <a:pt x="537675" y="111472"/>
                  </a:moveTo>
                  <a:lnTo>
                    <a:pt x="524724" y="111472"/>
                  </a:lnTo>
                  <a:lnTo>
                    <a:pt x="550470" y="36463"/>
                  </a:lnTo>
                  <a:lnTo>
                    <a:pt x="566548" y="36463"/>
                  </a:lnTo>
                  <a:lnTo>
                    <a:pt x="537675" y="111472"/>
                  </a:lnTo>
                  <a:close/>
                </a:path>
                <a:path w="567054" h="165100">
                  <a:moveTo>
                    <a:pt x="506617" y="165050"/>
                  </a:moveTo>
                  <a:lnTo>
                    <a:pt x="497987" y="165050"/>
                  </a:lnTo>
                  <a:lnTo>
                    <a:pt x="496149" y="164950"/>
                  </a:lnTo>
                  <a:lnTo>
                    <a:pt x="492682" y="164554"/>
                  </a:lnTo>
                  <a:lnTo>
                    <a:pt x="490996" y="164157"/>
                  </a:lnTo>
                  <a:lnTo>
                    <a:pt x="489310" y="163562"/>
                  </a:lnTo>
                  <a:lnTo>
                    <a:pt x="489310" y="149572"/>
                  </a:lnTo>
                  <a:lnTo>
                    <a:pt x="490796" y="150067"/>
                  </a:lnTo>
                  <a:lnTo>
                    <a:pt x="492282" y="150514"/>
                  </a:lnTo>
                  <a:lnTo>
                    <a:pt x="493768" y="150911"/>
                  </a:lnTo>
                  <a:lnTo>
                    <a:pt x="495263" y="151408"/>
                  </a:lnTo>
                  <a:lnTo>
                    <a:pt x="496749" y="151655"/>
                  </a:lnTo>
                  <a:lnTo>
                    <a:pt x="521729" y="151655"/>
                  </a:lnTo>
                  <a:lnTo>
                    <a:pt x="519419" y="155872"/>
                  </a:lnTo>
                  <a:lnTo>
                    <a:pt x="511875" y="163215"/>
                  </a:lnTo>
                  <a:lnTo>
                    <a:pt x="506617" y="165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0904" y="437862"/>
              <a:ext cx="1451526" cy="166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0652" y="1518644"/>
              <a:ext cx="122974" cy="3748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341" y="1652764"/>
              <a:ext cx="678815" cy="0"/>
            </a:xfrm>
            <a:custGeom>
              <a:avLst/>
              <a:gdLst/>
              <a:ahLst/>
              <a:cxnLst/>
              <a:rect l="l" t="t" r="r" b="b"/>
              <a:pathLst>
                <a:path w="678814">
                  <a:moveTo>
                    <a:pt x="0" y="0"/>
                  </a:moveTo>
                  <a:lnTo>
                    <a:pt x="67829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3352" y="1591469"/>
              <a:ext cx="122574" cy="122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0817" y="991457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8"/>
                  </a:moveTo>
                  <a:lnTo>
                    <a:pt x="0" y="527098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4650" y="1194116"/>
              <a:ext cx="1650241" cy="1641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0652" y="2376552"/>
              <a:ext cx="122974" cy="3748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9470" y="1633011"/>
              <a:ext cx="1030555" cy="1390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4708" y="1811307"/>
              <a:ext cx="536575" cy="143510"/>
            </a:xfrm>
            <a:custGeom>
              <a:avLst/>
              <a:gdLst/>
              <a:ahLst/>
              <a:cxnLst/>
              <a:rect l="l" t="t" r="r" b="b"/>
              <a:pathLst>
                <a:path w="536575" h="143510">
                  <a:moveTo>
                    <a:pt x="33932" y="141684"/>
                  </a:moveTo>
                  <a:lnTo>
                    <a:pt x="23961" y="141684"/>
                  </a:lnTo>
                  <a:lnTo>
                    <a:pt x="17887" y="131712"/>
                  </a:lnTo>
                  <a:lnTo>
                    <a:pt x="3013" y="95974"/>
                  </a:lnTo>
                  <a:lnTo>
                    <a:pt x="0" y="70246"/>
                  </a:lnTo>
                  <a:lnTo>
                    <a:pt x="381" y="61289"/>
                  </a:lnTo>
                  <a:lnTo>
                    <a:pt x="13660" y="16333"/>
                  </a:lnTo>
                  <a:lnTo>
                    <a:pt x="23961" y="0"/>
                  </a:lnTo>
                  <a:lnTo>
                    <a:pt x="33932" y="0"/>
                  </a:lnTo>
                  <a:lnTo>
                    <a:pt x="29132" y="8101"/>
                  </a:lnTo>
                  <a:lnTo>
                    <a:pt x="24972" y="16407"/>
                  </a:lnTo>
                  <a:lnTo>
                    <a:pt x="14147" y="60396"/>
                  </a:lnTo>
                  <a:lnTo>
                    <a:pt x="13840" y="70246"/>
                  </a:lnTo>
                  <a:lnTo>
                    <a:pt x="14138" y="80246"/>
                  </a:lnTo>
                  <a:lnTo>
                    <a:pt x="24891" y="124977"/>
                  </a:lnTo>
                  <a:lnTo>
                    <a:pt x="29067" y="133377"/>
                  </a:lnTo>
                  <a:lnTo>
                    <a:pt x="33932" y="141684"/>
                  </a:lnTo>
                  <a:close/>
                </a:path>
                <a:path w="536575" h="143510">
                  <a:moveTo>
                    <a:pt x="74761" y="113406"/>
                  </a:moveTo>
                  <a:lnTo>
                    <a:pt x="59977" y="113406"/>
                  </a:lnTo>
                  <a:lnTo>
                    <a:pt x="53131" y="111025"/>
                  </a:lnTo>
                  <a:lnTo>
                    <a:pt x="48666" y="106262"/>
                  </a:lnTo>
                  <a:lnTo>
                    <a:pt x="44300" y="101500"/>
                  </a:lnTo>
                  <a:lnTo>
                    <a:pt x="42134" y="94505"/>
                  </a:lnTo>
                  <a:lnTo>
                    <a:pt x="42118" y="32593"/>
                  </a:lnTo>
                  <a:lnTo>
                    <a:pt x="55065" y="32593"/>
                  </a:lnTo>
                  <a:lnTo>
                    <a:pt x="55065" y="90784"/>
                  </a:lnTo>
                  <a:lnTo>
                    <a:pt x="56455" y="94505"/>
                  </a:lnTo>
                  <a:lnTo>
                    <a:pt x="59233" y="97481"/>
                  </a:lnTo>
                  <a:lnTo>
                    <a:pt x="62110" y="100359"/>
                  </a:lnTo>
                  <a:lnTo>
                    <a:pt x="66079" y="101798"/>
                  </a:lnTo>
                  <a:lnTo>
                    <a:pt x="93162" y="101798"/>
                  </a:lnTo>
                  <a:lnTo>
                    <a:pt x="91925" y="103930"/>
                  </a:lnTo>
                  <a:lnTo>
                    <a:pt x="88304" y="107601"/>
                  </a:lnTo>
                  <a:lnTo>
                    <a:pt x="83938" y="109984"/>
                  </a:lnTo>
                  <a:lnTo>
                    <a:pt x="79672" y="112265"/>
                  </a:lnTo>
                  <a:lnTo>
                    <a:pt x="74761" y="113406"/>
                  </a:lnTo>
                  <a:close/>
                </a:path>
                <a:path w="536575" h="143510">
                  <a:moveTo>
                    <a:pt x="93162" y="101798"/>
                  </a:moveTo>
                  <a:lnTo>
                    <a:pt x="78581" y="101798"/>
                  </a:lnTo>
                  <a:lnTo>
                    <a:pt x="84286" y="99565"/>
                  </a:lnTo>
                  <a:lnTo>
                    <a:pt x="92322" y="90536"/>
                  </a:lnTo>
                  <a:lnTo>
                    <a:pt x="94357" y="84732"/>
                  </a:lnTo>
                  <a:lnTo>
                    <a:pt x="94357" y="32593"/>
                  </a:lnTo>
                  <a:lnTo>
                    <a:pt x="107304" y="32593"/>
                  </a:lnTo>
                  <a:lnTo>
                    <a:pt x="107304" y="98970"/>
                  </a:lnTo>
                  <a:lnTo>
                    <a:pt x="94803" y="98970"/>
                  </a:lnTo>
                  <a:lnTo>
                    <a:pt x="93162" y="101798"/>
                  </a:lnTo>
                  <a:close/>
                </a:path>
                <a:path w="536575" h="143510">
                  <a:moveTo>
                    <a:pt x="107304" y="111471"/>
                  </a:moveTo>
                  <a:lnTo>
                    <a:pt x="95101" y="111471"/>
                  </a:lnTo>
                  <a:lnTo>
                    <a:pt x="95101" y="98970"/>
                  </a:lnTo>
                  <a:lnTo>
                    <a:pt x="107304" y="98970"/>
                  </a:lnTo>
                  <a:lnTo>
                    <a:pt x="107304" y="111471"/>
                  </a:lnTo>
                  <a:close/>
                </a:path>
                <a:path w="536575" h="143510">
                  <a:moveTo>
                    <a:pt x="185982" y="101798"/>
                  </a:moveTo>
                  <a:lnTo>
                    <a:pt x="162147" y="101798"/>
                  </a:lnTo>
                  <a:lnTo>
                    <a:pt x="166860" y="100805"/>
                  </a:lnTo>
                  <a:lnTo>
                    <a:pt x="170036" y="98821"/>
                  </a:lnTo>
                  <a:lnTo>
                    <a:pt x="173309" y="96836"/>
                  </a:lnTo>
                  <a:lnTo>
                    <a:pt x="174947" y="93909"/>
                  </a:lnTo>
                  <a:lnTo>
                    <a:pt x="174947" y="86567"/>
                  </a:lnTo>
                  <a:lnTo>
                    <a:pt x="173359" y="83789"/>
                  </a:lnTo>
                  <a:lnTo>
                    <a:pt x="167010" y="79622"/>
                  </a:lnTo>
                  <a:lnTo>
                    <a:pt x="160461" y="77588"/>
                  </a:lnTo>
                  <a:lnTo>
                    <a:pt x="140617" y="73719"/>
                  </a:lnTo>
                  <a:lnTo>
                    <a:pt x="133622" y="70990"/>
                  </a:lnTo>
                  <a:lnTo>
                    <a:pt x="125486" y="63846"/>
                  </a:lnTo>
                  <a:lnTo>
                    <a:pt x="123559" y="59381"/>
                  </a:lnTo>
                  <a:lnTo>
                    <a:pt x="123452" y="46335"/>
                  </a:lnTo>
                  <a:lnTo>
                    <a:pt x="126230" y="40877"/>
                  </a:lnTo>
                  <a:lnTo>
                    <a:pt x="137442" y="32841"/>
                  </a:lnTo>
                  <a:lnTo>
                    <a:pt x="144536" y="30806"/>
                  </a:lnTo>
                  <a:lnTo>
                    <a:pt x="163685" y="30806"/>
                  </a:lnTo>
                  <a:lnTo>
                    <a:pt x="171573" y="32890"/>
                  </a:lnTo>
                  <a:lnTo>
                    <a:pt x="176733" y="37057"/>
                  </a:lnTo>
                  <a:lnTo>
                    <a:pt x="181892" y="41126"/>
                  </a:lnTo>
                  <a:lnTo>
                    <a:pt x="182417" y="42267"/>
                  </a:lnTo>
                  <a:lnTo>
                    <a:pt x="148803" y="42267"/>
                  </a:lnTo>
                  <a:lnTo>
                    <a:pt x="144685" y="43159"/>
                  </a:lnTo>
                  <a:lnTo>
                    <a:pt x="141609" y="44945"/>
                  </a:lnTo>
                  <a:lnTo>
                    <a:pt x="138633" y="46632"/>
                  </a:lnTo>
                  <a:lnTo>
                    <a:pt x="137144" y="49063"/>
                  </a:lnTo>
                  <a:lnTo>
                    <a:pt x="137144" y="55115"/>
                  </a:lnTo>
                  <a:lnTo>
                    <a:pt x="138484" y="57496"/>
                  </a:lnTo>
                  <a:lnTo>
                    <a:pt x="141163" y="59381"/>
                  </a:lnTo>
                  <a:lnTo>
                    <a:pt x="143842" y="61168"/>
                  </a:lnTo>
                  <a:lnTo>
                    <a:pt x="147860" y="62656"/>
                  </a:lnTo>
                  <a:lnTo>
                    <a:pt x="173062" y="68212"/>
                  </a:lnTo>
                  <a:lnTo>
                    <a:pt x="178865" y="70842"/>
                  </a:lnTo>
                  <a:lnTo>
                    <a:pt x="182834" y="74413"/>
                  </a:lnTo>
                  <a:lnTo>
                    <a:pt x="186803" y="77886"/>
                  </a:lnTo>
                  <a:lnTo>
                    <a:pt x="188787" y="82549"/>
                  </a:lnTo>
                  <a:lnTo>
                    <a:pt x="188787" y="96142"/>
                  </a:lnTo>
                  <a:lnTo>
                    <a:pt x="185982" y="101798"/>
                  </a:lnTo>
                  <a:close/>
                </a:path>
                <a:path w="536575" h="143510">
                  <a:moveTo>
                    <a:pt x="185216" y="55512"/>
                  </a:moveTo>
                  <a:lnTo>
                    <a:pt x="172267" y="55512"/>
                  </a:lnTo>
                  <a:lnTo>
                    <a:pt x="172244" y="55115"/>
                  </a:lnTo>
                  <a:lnTo>
                    <a:pt x="171871" y="51196"/>
                  </a:lnTo>
                  <a:lnTo>
                    <a:pt x="170036" y="47971"/>
                  </a:lnTo>
                  <a:lnTo>
                    <a:pt x="163487" y="43408"/>
                  </a:lnTo>
                  <a:lnTo>
                    <a:pt x="159220" y="42267"/>
                  </a:lnTo>
                  <a:lnTo>
                    <a:pt x="182417" y="42267"/>
                  </a:lnTo>
                  <a:lnTo>
                    <a:pt x="184719" y="47277"/>
                  </a:lnTo>
                  <a:lnTo>
                    <a:pt x="185216" y="55512"/>
                  </a:lnTo>
                  <a:close/>
                </a:path>
                <a:path w="536575" h="143510">
                  <a:moveTo>
                    <a:pt x="155153" y="113406"/>
                  </a:moveTo>
                  <a:lnTo>
                    <a:pt x="145132" y="113406"/>
                  </a:lnTo>
                  <a:lnTo>
                    <a:pt x="137144" y="111124"/>
                  </a:lnTo>
                  <a:lnTo>
                    <a:pt x="131191" y="106560"/>
                  </a:lnTo>
                  <a:lnTo>
                    <a:pt x="125338" y="101996"/>
                  </a:lnTo>
                  <a:lnTo>
                    <a:pt x="122212" y="95348"/>
                  </a:lnTo>
                  <a:lnTo>
                    <a:pt x="121815" y="86617"/>
                  </a:lnTo>
                  <a:lnTo>
                    <a:pt x="134763" y="86617"/>
                  </a:lnTo>
                  <a:lnTo>
                    <a:pt x="134962" y="91478"/>
                  </a:lnTo>
                  <a:lnTo>
                    <a:pt x="136896" y="95249"/>
                  </a:lnTo>
                  <a:lnTo>
                    <a:pt x="140567" y="97928"/>
                  </a:lnTo>
                  <a:lnTo>
                    <a:pt x="144337" y="100508"/>
                  </a:lnTo>
                  <a:lnTo>
                    <a:pt x="149447" y="101798"/>
                  </a:lnTo>
                  <a:lnTo>
                    <a:pt x="185982" y="101798"/>
                  </a:lnTo>
                  <a:lnTo>
                    <a:pt x="185761" y="102244"/>
                  </a:lnTo>
                  <a:lnTo>
                    <a:pt x="179709" y="106709"/>
                  </a:lnTo>
                  <a:lnTo>
                    <a:pt x="174826" y="109639"/>
                  </a:lnTo>
                  <a:lnTo>
                    <a:pt x="169105" y="111732"/>
                  </a:lnTo>
                  <a:lnTo>
                    <a:pt x="162548" y="112987"/>
                  </a:lnTo>
                  <a:lnTo>
                    <a:pt x="155153" y="113406"/>
                  </a:lnTo>
                  <a:close/>
                </a:path>
                <a:path w="536575" h="143510">
                  <a:moveTo>
                    <a:pt x="235718" y="113406"/>
                  </a:moveTo>
                  <a:lnTo>
                    <a:pt x="220934" y="113406"/>
                  </a:lnTo>
                  <a:lnTo>
                    <a:pt x="214089" y="111025"/>
                  </a:lnTo>
                  <a:lnTo>
                    <a:pt x="209623" y="106262"/>
                  </a:lnTo>
                  <a:lnTo>
                    <a:pt x="205258" y="101500"/>
                  </a:lnTo>
                  <a:lnTo>
                    <a:pt x="203091" y="94505"/>
                  </a:lnTo>
                  <a:lnTo>
                    <a:pt x="203075" y="32593"/>
                  </a:lnTo>
                  <a:lnTo>
                    <a:pt x="216023" y="32593"/>
                  </a:lnTo>
                  <a:lnTo>
                    <a:pt x="216023" y="90784"/>
                  </a:lnTo>
                  <a:lnTo>
                    <a:pt x="217412" y="94505"/>
                  </a:lnTo>
                  <a:lnTo>
                    <a:pt x="220190" y="97481"/>
                  </a:lnTo>
                  <a:lnTo>
                    <a:pt x="223068" y="100359"/>
                  </a:lnTo>
                  <a:lnTo>
                    <a:pt x="227036" y="101798"/>
                  </a:lnTo>
                  <a:lnTo>
                    <a:pt x="254120" y="101798"/>
                  </a:lnTo>
                  <a:lnTo>
                    <a:pt x="252883" y="103930"/>
                  </a:lnTo>
                  <a:lnTo>
                    <a:pt x="249262" y="107601"/>
                  </a:lnTo>
                  <a:lnTo>
                    <a:pt x="244895" y="109984"/>
                  </a:lnTo>
                  <a:lnTo>
                    <a:pt x="240629" y="112265"/>
                  </a:lnTo>
                  <a:lnTo>
                    <a:pt x="235718" y="113406"/>
                  </a:lnTo>
                  <a:close/>
                </a:path>
                <a:path w="536575" h="143510">
                  <a:moveTo>
                    <a:pt x="254120" y="101798"/>
                  </a:moveTo>
                  <a:lnTo>
                    <a:pt x="239538" y="101798"/>
                  </a:lnTo>
                  <a:lnTo>
                    <a:pt x="245243" y="99565"/>
                  </a:lnTo>
                  <a:lnTo>
                    <a:pt x="253279" y="90536"/>
                  </a:lnTo>
                  <a:lnTo>
                    <a:pt x="255314" y="84732"/>
                  </a:lnTo>
                  <a:lnTo>
                    <a:pt x="255314" y="32593"/>
                  </a:lnTo>
                  <a:lnTo>
                    <a:pt x="268262" y="32593"/>
                  </a:lnTo>
                  <a:lnTo>
                    <a:pt x="268262" y="98970"/>
                  </a:lnTo>
                  <a:lnTo>
                    <a:pt x="255760" y="98970"/>
                  </a:lnTo>
                  <a:lnTo>
                    <a:pt x="254120" y="101798"/>
                  </a:lnTo>
                  <a:close/>
                </a:path>
                <a:path w="536575" h="143510">
                  <a:moveTo>
                    <a:pt x="268262" y="111471"/>
                  </a:moveTo>
                  <a:lnTo>
                    <a:pt x="256058" y="111471"/>
                  </a:lnTo>
                  <a:lnTo>
                    <a:pt x="256058" y="98970"/>
                  </a:lnTo>
                  <a:lnTo>
                    <a:pt x="268262" y="98970"/>
                  </a:lnTo>
                  <a:lnTo>
                    <a:pt x="268262" y="111471"/>
                  </a:lnTo>
                  <a:close/>
                </a:path>
                <a:path w="536575" h="143510">
                  <a:moveTo>
                    <a:pt x="299590" y="57149"/>
                  </a:moveTo>
                  <a:lnTo>
                    <a:pt x="286641" y="57149"/>
                  </a:lnTo>
                  <a:lnTo>
                    <a:pt x="287039" y="48418"/>
                  </a:lnTo>
                  <a:lnTo>
                    <a:pt x="290114" y="41869"/>
                  </a:lnTo>
                  <a:lnTo>
                    <a:pt x="295869" y="37504"/>
                  </a:lnTo>
                  <a:lnTo>
                    <a:pt x="301624" y="33039"/>
                  </a:lnTo>
                  <a:lnTo>
                    <a:pt x="309660" y="30806"/>
                  </a:lnTo>
                  <a:lnTo>
                    <a:pt x="330695" y="30806"/>
                  </a:lnTo>
                  <a:lnTo>
                    <a:pt x="338285" y="32742"/>
                  </a:lnTo>
                  <a:lnTo>
                    <a:pt x="342750" y="36611"/>
                  </a:lnTo>
                  <a:lnTo>
                    <a:pt x="347314" y="40382"/>
                  </a:lnTo>
                  <a:lnTo>
                    <a:pt x="348156" y="42267"/>
                  </a:lnTo>
                  <a:lnTo>
                    <a:pt x="312736" y="42267"/>
                  </a:lnTo>
                  <a:lnTo>
                    <a:pt x="307924" y="43507"/>
                  </a:lnTo>
                  <a:lnTo>
                    <a:pt x="301475" y="48368"/>
                  </a:lnTo>
                  <a:lnTo>
                    <a:pt x="299789" y="52089"/>
                  </a:lnTo>
                  <a:lnTo>
                    <a:pt x="299590" y="57149"/>
                  </a:lnTo>
                  <a:close/>
                </a:path>
                <a:path w="536575" h="143510">
                  <a:moveTo>
                    <a:pt x="315316" y="113406"/>
                  </a:moveTo>
                  <a:lnTo>
                    <a:pt x="301425" y="113406"/>
                  </a:lnTo>
                  <a:lnTo>
                    <a:pt x="295026" y="111471"/>
                  </a:lnTo>
                  <a:lnTo>
                    <a:pt x="290363" y="107601"/>
                  </a:lnTo>
                  <a:lnTo>
                    <a:pt x="285798" y="103732"/>
                  </a:lnTo>
                  <a:lnTo>
                    <a:pt x="283516" y="98275"/>
                  </a:lnTo>
                  <a:lnTo>
                    <a:pt x="283516" y="84087"/>
                  </a:lnTo>
                  <a:lnTo>
                    <a:pt x="322212" y="65037"/>
                  </a:lnTo>
                  <a:lnTo>
                    <a:pt x="327867" y="64244"/>
                  </a:lnTo>
                  <a:lnTo>
                    <a:pt x="331687" y="63152"/>
                  </a:lnTo>
                  <a:lnTo>
                    <a:pt x="333672" y="61762"/>
                  </a:lnTo>
                  <a:lnTo>
                    <a:pt x="335656" y="60275"/>
                  </a:lnTo>
                  <a:lnTo>
                    <a:pt x="336649" y="58091"/>
                  </a:lnTo>
                  <a:lnTo>
                    <a:pt x="336649" y="50849"/>
                  </a:lnTo>
                  <a:lnTo>
                    <a:pt x="335259" y="47624"/>
                  </a:lnTo>
                  <a:lnTo>
                    <a:pt x="332417" y="45491"/>
                  </a:lnTo>
                  <a:lnTo>
                    <a:pt x="329703" y="43358"/>
                  </a:lnTo>
                  <a:lnTo>
                    <a:pt x="325238" y="42267"/>
                  </a:lnTo>
                  <a:lnTo>
                    <a:pt x="348156" y="42267"/>
                  </a:lnTo>
                  <a:lnTo>
                    <a:pt x="349596" y="45491"/>
                  </a:lnTo>
                  <a:lnTo>
                    <a:pt x="349596" y="70693"/>
                  </a:lnTo>
                  <a:lnTo>
                    <a:pt x="336499" y="70693"/>
                  </a:lnTo>
                  <a:lnTo>
                    <a:pt x="334317" y="72280"/>
                  </a:lnTo>
                  <a:lnTo>
                    <a:pt x="331489" y="73371"/>
                  </a:lnTo>
                  <a:lnTo>
                    <a:pt x="328016" y="73967"/>
                  </a:lnTo>
                  <a:lnTo>
                    <a:pt x="308420" y="76696"/>
                  </a:lnTo>
                  <a:lnTo>
                    <a:pt x="304154" y="78233"/>
                  </a:lnTo>
                  <a:lnTo>
                    <a:pt x="298598" y="82797"/>
                  </a:lnTo>
                  <a:lnTo>
                    <a:pt x="297208" y="86022"/>
                  </a:lnTo>
                  <a:lnTo>
                    <a:pt x="297208" y="93860"/>
                  </a:lnTo>
                  <a:lnTo>
                    <a:pt x="298549" y="96737"/>
                  </a:lnTo>
                  <a:lnTo>
                    <a:pt x="301227" y="98821"/>
                  </a:lnTo>
                  <a:lnTo>
                    <a:pt x="303906" y="100805"/>
                  </a:lnTo>
                  <a:lnTo>
                    <a:pt x="307676" y="101798"/>
                  </a:lnTo>
                  <a:lnTo>
                    <a:pt x="336757" y="101798"/>
                  </a:lnTo>
                  <a:lnTo>
                    <a:pt x="333920" y="105121"/>
                  </a:lnTo>
                  <a:lnTo>
                    <a:pt x="329852" y="108197"/>
                  </a:lnTo>
                  <a:lnTo>
                    <a:pt x="320525" y="112364"/>
                  </a:lnTo>
                  <a:lnTo>
                    <a:pt x="315316" y="113406"/>
                  </a:lnTo>
                  <a:close/>
                </a:path>
                <a:path w="536575" h="143510">
                  <a:moveTo>
                    <a:pt x="336757" y="101798"/>
                  </a:moveTo>
                  <a:lnTo>
                    <a:pt x="319781" y="101798"/>
                  </a:lnTo>
                  <a:lnTo>
                    <a:pt x="325585" y="100012"/>
                  </a:lnTo>
                  <a:lnTo>
                    <a:pt x="329951" y="96440"/>
                  </a:lnTo>
                  <a:lnTo>
                    <a:pt x="334317" y="92769"/>
                  </a:lnTo>
                  <a:lnTo>
                    <a:pt x="336499" y="88701"/>
                  </a:lnTo>
                  <a:lnTo>
                    <a:pt x="336499" y="70693"/>
                  </a:lnTo>
                  <a:lnTo>
                    <a:pt x="349596" y="70693"/>
                  </a:lnTo>
                  <a:lnTo>
                    <a:pt x="349596" y="100309"/>
                  </a:lnTo>
                  <a:lnTo>
                    <a:pt x="350266" y="101054"/>
                  </a:lnTo>
                  <a:lnTo>
                    <a:pt x="337392" y="101054"/>
                  </a:lnTo>
                  <a:lnTo>
                    <a:pt x="336757" y="101798"/>
                  </a:lnTo>
                  <a:close/>
                </a:path>
                <a:path w="536575" h="143510">
                  <a:moveTo>
                    <a:pt x="350191" y="113406"/>
                  </a:moveTo>
                  <a:lnTo>
                    <a:pt x="344833" y="113406"/>
                  </a:lnTo>
                  <a:lnTo>
                    <a:pt x="342105" y="112414"/>
                  </a:lnTo>
                  <a:lnTo>
                    <a:pt x="340220" y="110429"/>
                  </a:lnTo>
                  <a:lnTo>
                    <a:pt x="338334" y="108346"/>
                  </a:lnTo>
                  <a:lnTo>
                    <a:pt x="337392" y="105221"/>
                  </a:lnTo>
                  <a:lnTo>
                    <a:pt x="337392" y="101054"/>
                  </a:lnTo>
                  <a:lnTo>
                    <a:pt x="350266" y="101054"/>
                  </a:lnTo>
                  <a:lnTo>
                    <a:pt x="350936" y="101798"/>
                  </a:lnTo>
                  <a:lnTo>
                    <a:pt x="357633" y="101798"/>
                  </a:lnTo>
                  <a:lnTo>
                    <a:pt x="357633" y="111174"/>
                  </a:lnTo>
                  <a:lnTo>
                    <a:pt x="356442" y="111868"/>
                  </a:lnTo>
                  <a:lnTo>
                    <a:pt x="355053" y="112414"/>
                  </a:lnTo>
                  <a:lnTo>
                    <a:pt x="351878" y="113208"/>
                  </a:lnTo>
                  <a:lnTo>
                    <a:pt x="350191" y="113406"/>
                  </a:lnTo>
                  <a:close/>
                </a:path>
                <a:path w="536575" h="143510">
                  <a:moveTo>
                    <a:pt x="357633" y="101798"/>
                  </a:moveTo>
                  <a:lnTo>
                    <a:pt x="354210" y="101798"/>
                  </a:lnTo>
                  <a:lnTo>
                    <a:pt x="354855" y="101748"/>
                  </a:lnTo>
                  <a:lnTo>
                    <a:pt x="355549" y="101649"/>
                  </a:lnTo>
                  <a:lnTo>
                    <a:pt x="357633" y="101054"/>
                  </a:lnTo>
                  <a:lnTo>
                    <a:pt x="357633" y="101798"/>
                  </a:lnTo>
                  <a:close/>
                </a:path>
                <a:path w="536575" h="143510">
                  <a:moveTo>
                    <a:pt x="383380" y="111471"/>
                  </a:moveTo>
                  <a:lnTo>
                    <a:pt x="370432" y="111471"/>
                  </a:lnTo>
                  <a:lnTo>
                    <a:pt x="370432" y="2678"/>
                  </a:lnTo>
                  <a:lnTo>
                    <a:pt x="383380" y="2678"/>
                  </a:lnTo>
                  <a:lnTo>
                    <a:pt x="383380" y="111471"/>
                  </a:lnTo>
                  <a:close/>
                </a:path>
                <a:path w="536575" h="143510">
                  <a:moveTo>
                    <a:pt x="417238" y="111471"/>
                  </a:moveTo>
                  <a:lnTo>
                    <a:pt x="404290" y="111471"/>
                  </a:lnTo>
                  <a:lnTo>
                    <a:pt x="404290" y="2678"/>
                  </a:lnTo>
                  <a:lnTo>
                    <a:pt x="417238" y="2678"/>
                  </a:lnTo>
                  <a:lnTo>
                    <a:pt x="417238" y="111471"/>
                  </a:lnTo>
                  <a:close/>
                </a:path>
                <a:path w="536575" h="143510">
                  <a:moveTo>
                    <a:pt x="512265" y="141684"/>
                  </a:moveTo>
                  <a:lnTo>
                    <a:pt x="502294" y="141684"/>
                  </a:lnTo>
                  <a:lnTo>
                    <a:pt x="507093" y="133582"/>
                  </a:lnTo>
                  <a:lnTo>
                    <a:pt x="511223" y="125350"/>
                  </a:lnTo>
                  <a:lnTo>
                    <a:pt x="522078" y="81147"/>
                  </a:lnTo>
                  <a:lnTo>
                    <a:pt x="522385" y="71287"/>
                  </a:lnTo>
                  <a:lnTo>
                    <a:pt x="522078" y="61353"/>
                  </a:lnTo>
                  <a:lnTo>
                    <a:pt x="511223" y="16705"/>
                  </a:lnTo>
                  <a:lnTo>
                    <a:pt x="502294" y="0"/>
                  </a:lnTo>
                  <a:lnTo>
                    <a:pt x="512265" y="0"/>
                  </a:lnTo>
                  <a:lnTo>
                    <a:pt x="530125" y="36015"/>
                  </a:lnTo>
                  <a:lnTo>
                    <a:pt x="536078" y="71287"/>
                  </a:lnTo>
                  <a:lnTo>
                    <a:pt x="535687" y="80561"/>
                  </a:lnTo>
                  <a:lnTo>
                    <a:pt x="522385" y="125461"/>
                  </a:lnTo>
                  <a:lnTo>
                    <a:pt x="517660" y="133721"/>
                  </a:lnTo>
                  <a:lnTo>
                    <a:pt x="512265" y="141684"/>
                  </a:lnTo>
                  <a:close/>
                </a:path>
                <a:path w="536575" h="143510">
                  <a:moveTo>
                    <a:pt x="464206" y="131563"/>
                  </a:moveTo>
                  <a:lnTo>
                    <a:pt x="449360" y="131563"/>
                  </a:lnTo>
                  <a:lnTo>
                    <a:pt x="453031" y="128933"/>
                  </a:lnTo>
                  <a:lnTo>
                    <a:pt x="457786" y="116903"/>
                  </a:lnTo>
                  <a:lnTo>
                    <a:pt x="458836" y="114200"/>
                  </a:lnTo>
                  <a:lnTo>
                    <a:pt x="460027" y="111025"/>
                  </a:lnTo>
                  <a:lnTo>
                    <a:pt x="428772" y="32593"/>
                  </a:lnTo>
                  <a:lnTo>
                    <a:pt x="443506" y="32593"/>
                  </a:lnTo>
                  <a:lnTo>
                    <a:pt x="466426" y="97035"/>
                  </a:lnTo>
                  <a:lnTo>
                    <a:pt x="477882" y="97035"/>
                  </a:lnTo>
                  <a:lnTo>
                    <a:pt x="465632" y="128983"/>
                  </a:lnTo>
                  <a:lnTo>
                    <a:pt x="464206" y="131563"/>
                  </a:lnTo>
                  <a:close/>
                </a:path>
                <a:path w="536575" h="143510">
                  <a:moveTo>
                    <a:pt x="477882" y="97035"/>
                  </a:moveTo>
                  <a:lnTo>
                    <a:pt x="466724" y="97035"/>
                  </a:lnTo>
                  <a:lnTo>
                    <a:pt x="488899" y="32593"/>
                  </a:lnTo>
                  <a:lnTo>
                    <a:pt x="502591" y="32593"/>
                  </a:lnTo>
                  <a:lnTo>
                    <a:pt x="477882" y="97035"/>
                  </a:lnTo>
                  <a:close/>
                </a:path>
                <a:path w="536575" h="143510">
                  <a:moveTo>
                    <a:pt x="451196" y="143023"/>
                  </a:moveTo>
                  <a:lnTo>
                    <a:pt x="443854" y="143023"/>
                  </a:lnTo>
                  <a:lnTo>
                    <a:pt x="442316" y="142924"/>
                  </a:lnTo>
                  <a:lnTo>
                    <a:pt x="439339" y="142527"/>
                  </a:lnTo>
                  <a:lnTo>
                    <a:pt x="437901" y="142180"/>
                  </a:lnTo>
                  <a:lnTo>
                    <a:pt x="436511" y="141684"/>
                  </a:lnTo>
                  <a:lnTo>
                    <a:pt x="436511" y="129777"/>
                  </a:lnTo>
                  <a:lnTo>
                    <a:pt x="438942" y="130571"/>
                  </a:lnTo>
                  <a:lnTo>
                    <a:pt x="441522" y="131364"/>
                  </a:lnTo>
                  <a:lnTo>
                    <a:pt x="442812" y="131563"/>
                  </a:lnTo>
                  <a:lnTo>
                    <a:pt x="464206" y="131563"/>
                  </a:lnTo>
                  <a:lnTo>
                    <a:pt x="462258" y="135086"/>
                  </a:lnTo>
                  <a:lnTo>
                    <a:pt x="455711" y="141435"/>
                  </a:lnTo>
                  <a:lnTo>
                    <a:pt x="451196" y="143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0817" y="1920858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8"/>
                  </a:moveTo>
                  <a:lnTo>
                    <a:pt x="0" y="527098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7227" y="2120391"/>
              <a:ext cx="947429" cy="1329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0652" y="3234468"/>
              <a:ext cx="122974" cy="3748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0817" y="2778769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8"/>
                  </a:moveTo>
                  <a:lnTo>
                    <a:pt x="0" y="527098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5517" y="2981431"/>
              <a:ext cx="1022067" cy="1635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00652" y="4092366"/>
              <a:ext cx="122974" cy="3748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0817" y="3636667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8"/>
                  </a:moveTo>
                  <a:lnTo>
                    <a:pt x="0" y="527098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7491" y="3839336"/>
              <a:ext cx="1030514" cy="1290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0817" y="4494590"/>
              <a:ext cx="2135505" cy="527685"/>
            </a:xfrm>
            <a:custGeom>
              <a:avLst/>
              <a:gdLst/>
              <a:ahLst/>
              <a:cxnLst/>
              <a:rect l="l" t="t" r="r" b="b"/>
              <a:pathLst>
                <a:path w="2135504" h="527685">
                  <a:moveTo>
                    <a:pt x="2135395" y="527098"/>
                  </a:moveTo>
                  <a:lnTo>
                    <a:pt x="0" y="527098"/>
                  </a:lnTo>
                  <a:lnTo>
                    <a:pt x="0" y="0"/>
                  </a:lnTo>
                  <a:lnTo>
                    <a:pt x="2135395" y="0"/>
                  </a:lnTo>
                  <a:lnTo>
                    <a:pt x="2135395" y="52709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86905" y="4694117"/>
              <a:ext cx="1731686" cy="16519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175798" y="853030"/>
            <a:ext cx="1950086" cy="112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179370" y="1032666"/>
            <a:ext cx="2181860" cy="475615"/>
            <a:chOff x="6179370" y="1032666"/>
            <a:chExt cx="2181860" cy="475615"/>
          </a:xfrm>
        </p:grpSpPr>
        <p:sp>
          <p:nvSpPr>
            <p:cNvPr id="28" name="object 28"/>
            <p:cNvSpPr/>
            <p:nvPr/>
          </p:nvSpPr>
          <p:spPr>
            <a:xfrm>
              <a:off x="6183686" y="1032666"/>
              <a:ext cx="2177275" cy="1416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9370" y="1214979"/>
              <a:ext cx="2045488" cy="2930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185770" y="1874253"/>
            <a:ext cx="2063425" cy="110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79370" y="2052549"/>
            <a:ext cx="2261886" cy="1141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4132" y="2233524"/>
            <a:ext cx="2080016" cy="141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183686" y="2640341"/>
            <a:ext cx="2250440" cy="655320"/>
            <a:chOff x="6183686" y="2640341"/>
            <a:chExt cx="2250440" cy="655320"/>
          </a:xfrm>
        </p:grpSpPr>
        <p:sp>
          <p:nvSpPr>
            <p:cNvPr id="34" name="object 34"/>
            <p:cNvSpPr/>
            <p:nvPr/>
          </p:nvSpPr>
          <p:spPr>
            <a:xfrm>
              <a:off x="6186365" y="2640341"/>
              <a:ext cx="1721264" cy="141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84430" y="2819977"/>
              <a:ext cx="2249387" cy="1434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83686" y="3000951"/>
              <a:ext cx="1970478" cy="1430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3686" y="3181926"/>
              <a:ext cx="1553093" cy="11340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6180412" y="3496907"/>
            <a:ext cx="1231994" cy="1141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183686" y="3677882"/>
            <a:ext cx="2136775" cy="505459"/>
            <a:chOff x="6183686" y="3677882"/>
            <a:chExt cx="2136775" cy="505459"/>
          </a:xfrm>
        </p:grpSpPr>
        <p:sp>
          <p:nvSpPr>
            <p:cNvPr id="40" name="object 40"/>
            <p:cNvSpPr/>
            <p:nvPr/>
          </p:nvSpPr>
          <p:spPr>
            <a:xfrm>
              <a:off x="6183686" y="3677882"/>
              <a:ext cx="1584421" cy="1416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83686" y="3861535"/>
              <a:ext cx="1846510" cy="13900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84132" y="4039832"/>
              <a:ext cx="2136271" cy="1430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180412" y="4354813"/>
            <a:ext cx="1960436" cy="1141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179370" y="4535788"/>
            <a:ext cx="2232025" cy="504190"/>
            <a:chOff x="6179370" y="4535788"/>
            <a:chExt cx="2232025" cy="504190"/>
          </a:xfrm>
        </p:grpSpPr>
        <p:sp>
          <p:nvSpPr>
            <p:cNvPr id="45" name="object 45"/>
            <p:cNvSpPr/>
            <p:nvPr/>
          </p:nvSpPr>
          <p:spPr>
            <a:xfrm>
              <a:off x="6179370" y="4535788"/>
              <a:ext cx="2231520" cy="14347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79370" y="4719441"/>
              <a:ext cx="1912434" cy="1407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79370" y="4897737"/>
              <a:ext cx="1187344" cy="14168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334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Ethics</vt:lpstr>
      <vt:lpstr>Data Ethics The set of principles and processes that guide the ethical  collection, processing, analysis, use and application of data having  an effect on human lives and society</vt:lpstr>
      <vt:lpstr>Data Ethics The set of principles and processes that guide the ethical  collection, processing, analysis, use and application of data having  an effect on human lives and society</vt:lpstr>
      <vt:lpstr>Data Ethics The set of principles and processes that guide the ethical  collection, processing, analysis, use and application of data having  an effect on human lives and society</vt:lpstr>
      <vt:lpstr>Data Ethics The set of principles and processes that guide the ethical  collection, processing, analysis, use and application of data having  an effect on human lives and society</vt:lpstr>
      <vt:lpstr>PowerPoint Presentation</vt:lpstr>
      <vt:lpstr>PowerPoint Presentation</vt:lpstr>
      <vt:lpstr>In the real world</vt:lpstr>
      <vt:lpstr>What does this  have to do with  data?</vt:lpstr>
      <vt:lpstr>What does this  have to do with 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Ethics</dc:title>
  <cp:lastModifiedBy>E-Learning Studio 1</cp:lastModifiedBy>
  <cp:revision>1</cp:revision>
  <dcterms:created xsi:type="dcterms:W3CDTF">2022-03-23T15:24:26Z</dcterms:created>
  <dcterms:modified xsi:type="dcterms:W3CDTF">2023-05-09T16:06:53Z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2022-03-23T00:00:00Z</vt:filetime>
  </property>
</Properties>
</file>